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slideLayouts/slideLayout4.xml" ContentType="application/vnd.openxmlformats-officedocument.presentationml.slideLayout+xml"/>
  <Override PartName="/ppt/theme/theme4.xml" ContentType="application/vnd.openxmlformats-officedocument.theme+xml"/>
  <Override PartName="/ppt/slideLayouts/slideLayout5.xml" ContentType="application/vnd.openxmlformats-officedocument.presentationml.slideLayout+xml"/>
  <Override PartName="/ppt/theme/theme5.xml" ContentType="application/vnd.openxmlformats-officedocument.theme+xml"/>
  <Override PartName="/ppt/slideLayouts/slideLayout6.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slideLayouts/slideLayout7.xml" ContentType="application/vnd.openxmlformats-officedocument.presentationml.slideLayout+xml"/>
  <Override PartName="/ppt/theme/theme8.xml" ContentType="application/vnd.openxmlformats-officedocument.theme+xml"/>
  <Override PartName="/ppt/slideLayouts/slideLayout8.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82" r:id="rId1"/>
    <p:sldMasterId id="2147483785" r:id="rId2"/>
    <p:sldMasterId id="2147483796" r:id="rId3"/>
    <p:sldMasterId id="2147483799" r:id="rId4"/>
    <p:sldMasterId id="2147483802" r:id="rId5"/>
    <p:sldMasterId id="2147483805" r:id="rId6"/>
    <p:sldMasterId id="2147483808" r:id="rId7"/>
    <p:sldMasterId id="2147483811" r:id="rId8"/>
    <p:sldMasterId id="2147483814" r:id="rId9"/>
  </p:sldMasterIdLst>
  <p:handoutMasterIdLst>
    <p:handoutMasterId r:id="rId26"/>
  </p:handoutMasterIdLst>
  <p:sldIdLst>
    <p:sldId id="262" r:id="rId10"/>
    <p:sldId id="258" r:id="rId11"/>
    <p:sldId id="263" r:id="rId12"/>
    <p:sldId id="264" r:id="rId13"/>
    <p:sldId id="274" r:id="rId14"/>
    <p:sldId id="275" r:id="rId15"/>
    <p:sldId id="276" r:id="rId16"/>
    <p:sldId id="265" r:id="rId17"/>
    <p:sldId id="273" r:id="rId18"/>
    <p:sldId id="267" r:id="rId19"/>
    <p:sldId id="277" r:id="rId20"/>
    <p:sldId id="269" r:id="rId21"/>
    <p:sldId id="278" r:id="rId22"/>
    <p:sldId id="279" r:id="rId23"/>
    <p:sldId id="280" r:id="rId24"/>
    <p:sldId id="260" r:id="rId25"/>
  </p:sldIdLst>
  <p:sldSz cx="12192000" cy="6858000"/>
  <p:notesSz cx="6858000" cy="9144000"/>
  <p:defaultTex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p:defaultTextStyle>
  <p:extLst>
    <p:ext uri="{EFAFB233-063F-42B5-8137-9DF3F51BA10A}">
      <p15:sldGuideLst xmlns:p15="http://schemas.microsoft.com/office/powerpoint/2012/main">
        <p15:guide id="1" orient="horz" pos="436" userDrawn="1">
          <p15:clr>
            <a:srgbClr val="A4A3A4"/>
          </p15:clr>
        </p15:guide>
        <p15:guide id="2" orient="horz" pos="618" userDrawn="1">
          <p15:clr>
            <a:srgbClr val="A4A3A4"/>
          </p15:clr>
        </p15:guide>
        <p15:guide id="3" orient="horz" pos="845" userDrawn="1">
          <p15:clr>
            <a:srgbClr val="A4A3A4"/>
          </p15:clr>
        </p15:guide>
        <p15:guide id="4" orient="horz" pos="2840" userDrawn="1">
          <p15:clr>
            <a:srgbClr val="A4A3A4"/>
          </p15:clr>
        </p15:guide>
        <p15:guide id="5" orient="horz" pos="4020" userDrawn="1">
          <p15:clr>
            <a:srgbClr val="A4A3A4"/>
          </p15:clr>
        </p15:guide>
        <p15:guide id="6" pos="7045" userDrawn="1">
          <p15:clr>
            <a:srgbClr val="A4A3A4"/>
          </p15:clr>
        </p15:guide>
        <p15:guide id="7" pos="635"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777777"/>
    <a:srgbClr val="99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7399" autoAdjust="0"/>
    <p:restoredTop sz="94660"/>
  </p:normalViewPr>
  <p:slideViewPr>
    <p:cSldViewPr showGuides="1">
      <p:cViewPr varScale="1">
        <p:scale>
          <a:sx n="114" d="100"/>
          <a:sy n="114" d="100"/>
        </p:scale>
        <p:origin x="912" y="102"/>
      </p:cViewPr>
      <p:guideLst>
        <p:guide orient="horz" pos="436"/>
        <p:guide orient="horz" pos="618"/>
        <p:guide orient="horz" pos="845"/>
        <p:guide orient="horz" pos="2840"/>
        <p:guide orient="horz" pos="4020"/>
        <p:guide pos="7045"/>
        <p:guide pos="635"/>
      </p:guideLst>
    </p:cSldViewPr>
  </p:slideViewPr>
  <p:notesTextViewPr>
    <p:cViewPr>
      <p:scale>
        <a:sx n="1" d="1"/>
        <a:sy n="1" d="1"/>
      </p:scale>
      <p:origin x="0" y="0"/>
    </p:cViewPr>
  </p:notesTextViewPr>
  <p:sorterViewPr>
    <p:cViewPr>
      <p:scale>
        <a:sx n="100" d="100"/>
        <a:sy n="100" d="100"/>
      </p:scale>
      <p:origin x="0" y="0"/>
    </p:cViewPr>
  </p:sorterViewPr>
  <p:notesViewPr>
    <p:cSldViewPr showGuides="1">
      <p:cViewPr varScale="1">
        <p:scale>
          <a:sx n="70" d="100"/>
          <a:sy n="70" d="100"/>
        </p:scale>
        <p:origin x="-1638" y="-10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8.xml"/><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handoutMaster" Target="handoutMasters/handoutMaster1.xml"/><Relationship Id="rId3" Type="http://schemas.openxmlformats.org/officeDocument/2006/relationships/slideMaster" Target="slideMasters/slideMaster3.xml"/><Relationship Id="rId21" Type="http://schemas.openxmlformats.org/officeDocument/2006/relationships/slide" Target="slides/slide12.xml"/><Relationship Id="rId7" Type="http://schemas.openxmlformats.org/officeDocument/2006/relationships/slideMaster" Target="slideMasters/slideMaster7.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2" Type="http://schemas.openxmlformats.org/officeDocument/2006/relationships/slideMaster" Target="slideMasters/slideMaster2.xml"/><Relationship Id="rId16" Type="http://schemas.openxmlformats.org/officeDocument/2006/relationships/slide" Target="slides/slide7.xml"/><Relationship Id="rId20" Type="http://schemas.openxmlformats.org/officeDocument/2006/relationships/slide" Target="slides/slide11.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2.xml"/><Relationship Id="rId24" Type="http://schemas.openxmlformats.org/officeDocument/2006/relationships/slide" Target="slides/slide15.xml"/><Relationship Id="rId5" Type="http://schemas.openxmlformats.org/officeDocument/2006/relationships/slideMaster" Target="slideMasters/slideMaster5.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viewProps" Target="viewProps.xml"/><Relationship Id="rId10" Type="http://schemas.openxmlformats.org/officeDocument/2006/relationships/slide" Target="slides/slide1.xml"/><Relationship Id="rId19" Type="http://schemas.openxmlformats.org/officeDocument/2006/relationships/slide" Target="slides/slide10.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presProps" Target="presProps.xml"/><Relationship Id="rId30"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0.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7330"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200">
                <a:ea typeface="宋体" pitchFamily="2" charset="-122"/>
              </a:defRPr>
            </a:lvl1pPr>
          </a:lstStyle>
          <a:p>
            <a:pPr>
              <a:defRPr/>
            </a:pPr>
            <a:endParaRPr lang="zh-CN" altLang="en-US"/>
          </a:p>
        </p:txBody>
      </p:sp>
      <p:sp>
        <p:nvSpPr>
          <p:cNvPr id="227331" name="Rectangle 3"/>
          <p:cNvSpPr>
            <a:spLocks noGrp="1" noChangeArrowheads="1"/>
          </p:cNvSpPr>
          <p:nvPr>
            <p:ph type="dt" sz="quarter"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200">
                <a:ea typeface="宋体" pitchFamily="2" charset="-122"/>
              </a:defRPr>
            </a:lvl1pPr>
          </a:lstStyle>
          <a:p>
            <a:pPr>
              <a:defRPr/>
            </a:pPr>
            <a:fld id="{FD6B2986-D06E-4F3C-B19C-CC0A0E2B9416}" type="datetimeFigureOut">
              <a:rPr lang="zh-CN" altLang="en-US"/>
              <a:pPr>
                <a:defRPr/>
              </a:pPr>
              <a:t>2018/11/15</a:t>
            </a:fld>
            <a:endParaRPr lang="en-US" altLang="zh-CN"/>
          </a:p>
        </p:txBody>
      </p:sp>
      <p:sp>
        <p:nvSpPr>
          <p:cNvPr id="227332" name="Rectangle 4"/>
          <p:cNvSpPr>
            <a:spLocks noGrp="1" noChangeArrowheads="1"/>
          </p:cNvSpPr>
          <p:nvPr>
            <p:ph type="ftr" sz="quarter" idx="2"/>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0" hangingPunct="0">
              <a:defRPr sz="1200">
                <a:ea typeface="宋体" pitchFamily="2" charset="-122"/>
              </a:defRPr>
            </a:lvl1pPr>
          </a:lstStyle>
          <a:p>
            <a:pPr>
              <a:defRPr/>
            </a:pPr>
            <a:endParaRPr lang="en-US" altLang="zh-CN"/>
          </a:p>
        </p:txBody>
      </p:sp>
      <p:sp>
        <p:nvSpPr>
          <p:cNvPr id="227333" name="Rectangle 5"/>
          <p:cNvSpPr>
            <a:spLocks noGrp="1" noChangeArrowheads="1"/>
          </p:cNvSpPr>
          <p:nvPr>
            <p:ph type="sldNum" sz="quarter" idx="3"/>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0" hangingPunct="0">
              <a:defRPr sz="1200">
                <a:ea typeface="宋体" pitchFamily="2" charset="-122"/>
              </a:defRPr>
            </a:lvl1pPr>
          </a:lstStyle>
          <a:p>
            <a:pPr>
              <a:defRPr/>
            </a:pPr>
            <a:fld id="{4B569440-9C1A-4A13-B530-46C3A9E17375}" type="slidenum">
              <a:rPr lang="zh-CN" altLang="en-US"/>
              <a:pPr>
                <a:defRPr/>
              </a:pPr>
              <a:t>‹#›</a:t>
            </a:fld>
            <a:endParaRPr lang="en-US" altLang="zh-CN"/>
          </a:p>
        </p:txBody>
      </p:sp>
    </p:spTree>
    <p:extLst>
      <p:ext uri="{BB962C8B-B14F-4D97-AF65-F5344CB8AC3E}">
        <p14:creationId xmlns:p14="http://schemas.microsoft.com/office/powerpoint/2010/main" val="94173920"/>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007534" y="2175085"/>
            <a:ext cx="7488767" cy="586957"/>
          </a:xfrm>
        </p:spPr>
        <p:txBody>
          <a:bodyPr/>
          <a:lstStyle/>
          <a:p>
            <a:r>
              <a:rPr lang="zh-CN" altLang="en-US" smtClean="0"/>
              <a:t>单击此处编辑母版标题样式</a:t>
            </a:r>
            <a:endParaRPr lang="zh-CN" altLang="en-US" dirty="0"/>
          </a:p>
        </p:txBody>
      </p:sp>
      <p:sp>
        <p:nvSpPr>
          <p:cNvPr id="8" name="副标题 2"/>
          <p:cNvSpPr>
            <a:spLocks noGrp="1"/>
          </p:cNvSpPr>
          <p:nvPr>
            <p:ph type="subTitle" idx="11"/>
          </p:nvPr>
        </p:nvSpPr>
        <p:spPr>
          <a:xfrm>
            <a:off x="1007533" y="3068639"/>
            <a:ext cx="8534400" cy="461665"/>
          </a:xfrm>
          <a:prstGeom prst="rect">
            <a:avLst/>
          </a:prstGeom>
        </p:spPr>
        <p:txBody>
          <a:bodyPr/>
          <a:lstStyle>
            <a:lvl1pPr marL="0" indent="0" algn="l">
              <a:buNone/>
              <a:defRPr>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dirty="0"/>
          </a:p>
        </p:txBody>
      </p:sp>
      <p:sp>
        <p:nvSpPr>
          <p:cNvPr id="4" name="Rectangle 19"/>
          <p:cNvSpPr>
            <a:spLocks noGrp="1" noChangeArrowheads="1"/>
          </p:cNvSpPr>
          <p:nvPr>
            <p:ph type="dt" sz="quarter" idx="12"/>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139765531"/>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3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007534" y="2636839"/>
            <a:ext cx="7488767" cy="584775"/>
          </a:xfrm>
        </p:spPr>
        <p:txBody>
          <a:bodyPr/>
          <a:lstStyle/>
          <a:p>
            <a:r>
              <a:rPr lang="zh-CN" altLang="en-US" dirty="0" smtClean="0"/>
              <a:t>单击此处编辑母版标题样式</a:t>
            </a:r>
            <a:endParaRPr lang="zh-CN" altLang="en-US" dirty="0"/>
          </a:p>
        </p:txBody>
      </p:sp>
      <p:sp>
        <p:nvSpPr>
          <p:cNvPr id="3" name="Rectangle 19"/>
          <p:cNvSpPr>
            <a:spLocks noGrp="1" noChangeArrowheads="1"/>
          </p:cNvSpPr>
          <p:nvPr>
            <p:ph type="dt" sz="quarter" idx="10"/>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11207386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007534" y="4747742"/>
            <a:ext cx="7488767" cy="584775"/>
          </a:xfrm>
        </p:spPr>
        <p:txBody>
          <a:bodyPr/>
          <a:lstStyle/>
          <a:p>
            <a:r>
              <a:rPr lang="zh-CN" altLang="en-US" dirty="0" smtClean="0"/>
              <a:t>单击此处编辑母版标题样式</a:t>
            </a:r>
            <a:endParaRPr lang="zh-CN" altLang="en-US" dirty="0"/>
          </a:p>
        </p:txBody>
      </p:sp>
      <p:sp>
        <p:nvSpPr>
          <p:cNvPr id="3" name="Rectangle 19"/>
          <p:cNvSpPr>
            <a:spLocks noGrp="1" noChangeArrowheads="1"/>
          </p:cNvSpPr>
          <p:nvPr>
            <p:ph type="dt" sz="quarter" idx="10"/>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3110790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007534" y="4747742"/>
            <a:ext cx="7488767" cy="584775"/>
          </a:xfrm>
        </p:spPr>
        <p:txBody>
          <a:bodyPr/>
          <a:lstStyle/>
          <a:p>
            <a:r>
              <a:rPr lang="zh-CN" altLang="en-US" dirty="0" smtClean="0"/>
              <a:t>单击此处编辑母版标题样式</a:t>
            </a:r>
            <a:endParaRPr lang="zh-CN" altLang="en-US" dirty="0"/>
          </a:p>
        </p:txBody>
      </p:sp>
      <p:sp>
        <p:nvSpPr>
          <p:cNvPr id="3" name="Rectangle 19"/>
          <p:cNvSpPr>
            <a:spLocks noGrp="1" noChangeArrowheads="1"/>
          </p:cNvSpPr>
          <p:nvPr>
            <p:ph type="dt" sz="quarter" idx="10"/>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7732698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007534" y="4747742"/>
            <a:ext cx="7488767" cy="584775"/>
          </a:xfrm>
        </p:spPr>
        <p:txBody>
          <a:bodyPr/>
          <a:lstStyle/>
          <a:p>
            <a:r>
              <a:rPr lang="zh-CN" altLang="en-US" dirty="0" smtClean="0"/>
              <a:t>单击此处编辑母版标题样式</a:t>
            </a:r>
            <a:endParaRPr lang="zh-CN" altLang="en-US" dirty="0"/>
          </a:p>
        </p:txBody>
      </p:sp>
      <p:sp>
        <p:nvSpPr>
          <p:cNvPr id="3" name="Rectangle 19"/>
          <p:cNvSpPr>
            <a:spLocks noGrp="1" noChangeArrowheads="1"/>
          </p:cNvSpPr>
          <p:nvPr>
            <p:ph type="dt" sz="quarter" idx="10"/>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27664071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007534" y="4747742"/>
            <a:ext cx="7488767" cy="584775"/>
          </a:xfrm>
        </p:spPr>
        <p:txBody>
          <a:bodyPr/>
          <a:lstStyle/>
          <a:p>
            <a:r>
              <a:rPr lang="zh-CN" altLang="en-US" dirty="0" smtClean="0"/>
              <a:t>单击此处编辑母版标题样式</a:t>
            </a:r>
            <a:endParaRPr lang="zh-CN" altLang="en-US" dirty="0"/>
          </a:p>
        </p:txBody>
      </p:sp>
      <p:sp>
        <p:nvSpPr>
          <p:cNvPr id="3" name="Rectangle 19"/>
          <p:cNvSpPr>
            <a:spLocks noGrp="1" noChangeArrowheads="1"/>
          </p:cNvSpPr>
          <p:nvPr>
            <p:ph type="dt" sz="quarter" idx="10"/>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19298236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1007534" y="325439"/>
            <a:ext cx="10176933" cy="871537"/>
          </a:xfrm>
          <a:prstGeom prst="rect">
            <a:avLst/>
          </a:prstGeom>
        </p:spPr>
        <p:txBody>
          <a:bodyPr/>
          <a:lstStyle>
            <a:lvl1pPr>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1007534" y="1628776"/>
            <a:ext cx="10176933" cy="4194175"/>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1552059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176277695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 Id="rId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theme" Target="../theme/theme2.xml"/><Relationship Id="rId1" Type="http://schemas.openxmlformats.org/officeDocument/2006/relationships/slideLayout" Target="../slideLayouts/slideLayout2.xml"/><Relationship Id="rId4" Type="http://schemas.openxmlformats.org/officeDocument/2006/relationships/image" Target="../media/image2.png"/></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heme" Target="../theme/theme3.xml"/><Relationship Id="rId1" Type="http://schemas.openxmlformats.org/officeDocument/2006/relationships/slideLayout" Target="../slideLayouts/slideLayout3.xml"/><Relationship Id="rId5" Type="http://schemas.openxmlformats.org/officeDocument/2006/relationships/image" Target="../media/image5.png"/><Relationship Id="rId4" Type="http://schemas.openxmlformats.org/officeDocument/2006/relationships/image" Target="../media/image4.jpeg"/></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heme" Target="../theme/theme4.xml"/><Relationship Id="rId1" Type="http://schemas.openxmlformats.org/officeDocument/2006/relationships/slideLayout" Target="../slideLayouts/slideLayout4.xml"/><Relationship Id="rId5" Type="http://schemas.openxmlformats.org/officeDocument/2006/relationships/image" Target="../media/image7.png"/><Relationship Id="rId4" Type="http://schemas.openxmlformats.org/officeDocument/2006/relationships/image" Target="../media/image6.jpeg"/></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heme" Target="../theme/theme5.xml"/><Relationship Id="rId1" Type="http://schemas.openxmlformats.org/officeDocument/2006/relationships/slideLayout" Target="../slideLayouts/slideLayout5.xml"/><Relationship Id="rId5" Type="http://schemas.openxmlformats.org/officeDocument/2006/relationships/image" Target="../media/image9.png"/><Relationship Id="rId4" Type="http://schemas.openxmlformats.org/officeDocument/2006/relationships/image" Target="../media/image8.jpeg"/></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heme" Target="../theme/theme6.xml"/><Relationship Id="rId1" Type="http://schemas.openxmlformats.org/officeDocument/2006/relationships/slideLayout" Target="../slideLayouts/slideLayout6.xml"/><Relationship Id="rId5" Type="http://schemas.openxmlformats.org/officeDocument/2006/relationships/image" Target="../media/image11.png"/><Relationship Id="rId4" Type="http://schemas.openxmlformats.org/officeDocument/2006/relationships/image" Target="../media/image10.jpeg"/></Relationships>
</file>

<file path=ppt/slideMasters/_rels/slideMaster7.xml.rels><?xml version="1.0" encoding="UTF-8" standalone="yes"?>
<Relationships xmlns="http://schemas.openxmlformats.org/package/2006/relationships"><Relationship Id="rId1"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theme" Target="../theme/theme8.xml"/><Relationship Id="rId1" Type="http://schemas.openxmlformats.org/officeDocument/2006/relationships/slideLayout" Target="../slideLayouts/slideLayout7.xml"/><Relationship Id="rId4" Type="http://schemas.openxmlformats.org/officeDocument/2006/relationships/image" Target="../media/image13.png"/></Relationships>
</file>

<file path=ppt/slideMasters/_rels/slideMaster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theme" Target="../theme/theme9.xml"/><Relationship Id="rId1"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1026" name="Group 77"/>
          <p:cNvGrpSpPr>
            <a:grpSpLocks/>
          </p:cNvGrpSpPr>
          <p:nvPr/>
        </p:nvGrpSpPr>
        <p:grpSpPr bwMode="auto">
          <a:xfrm>
            <a:off x="12433301" y="3503614"/>
            <a:ext cx="1225551" cy="3224213"/>
            <a:chOff x="5839" y="2251"/>
            <a:chExt cx="579" cy="2031"/>
          </a:xfrm>
        </p:grpSpPr>
        <p:sp>
          <p:nvSpPr>
            <p:cNvPr id="1038" name="Rectangle 78"/>
            <p:cNvSpPr>
              <a:spLocks noChangeArrowheads="1"/>
            </p:cNvSpPr>
            <p:nvPr userDrawn="1"/>
          </p:nvSpPr>
          <p:spPr bwMode="auto">
            <a:xfrm>
              <a:off x="5839" y="3143"/>
              <a:ext cx="579" cy="233"/>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425" tIns="45712" rIns="91425" bIns="45712" anchor="ctr">
              <a:spAutoFit/>
            </a:bodyPr>
            <a:lstStyle/>
            <a:p>
              <a:endParaRPr lang="zh-CN" altLang="en-US"/>
            </a:p>
          </p:txBody>
        </p:sp>
        <p:grpSp>
          <p:nvGrpSpPr>
            <p:cNvPr id="1039" name="Group 79"/>
            <p:cNvGrpSpPr>
              <a:grpSpLocks/>
            </p:cNvGrpSpPr>
            <p:nvPr userDrawn="1"/>
          </p:nvGrpSpPr>
          <p:grpSpPr bwMode="auto">
            <a:xfrm>
              <a:off x="5893" y="2387"/>
              <a:ext cx="466" cy="115"/>
              <a:chOff x="5893" y="2387"/>
              <a:chExt cx="466" cy="115"/>
            </a:xfrm>
          </p:grpSpPr>
          <p:sp>
            <p:nvSpPr>
              <p:cNvPr id="1100" name="Rectangle 80"/>
              <p:cNvSpPr>
                <a:spLocks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01" name="Rectangle 81"/>
              <p:cNvSpPr>
                <a:spLocks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02" name="Rectangle 82"/>
              <p:cNvSpPr>
                <a:spLocks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03" name="Rectangle 83"/>
              <p:cNvSpPr>
                <a:spLocks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40" name="Group 84"/>
            <p:cNvGrpSpPr>
              <a:grpSpLocks/>
            </p:cNvGrpSpPr>
            <p:nvPr userDrawn="1"/>
          </p:nvGrpSpPr>
          <p:grpSpPr bwMode="auto">
            <a:xfrm>
              <a:off x="5893" y="2523"/>
              <a:ext cx="466" cy="115"/>
              <a:chOff x="5893" y="2523"/>
              <a:chExt cx="466" cy="115"/>
            </a:xfrm>
          </p:grpSpPr>
          <p:sp>
            <p:nvSpPr>
              <p:cNvPr id="1096" name="Rectangle 85"/>
              <p:cNvSpPr>
                <a:spLocks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97" name="Rectangle 86"/>
              <p:cNvSpPr>
                <a:spLocks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98" name="Rectangle 87"/>
              <p:cNvSpPr>
                <a:spLocks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99" name="Rectangle 88"/>
              <p:cNvSpPr>
                <a:spLocks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41" name="Group 89"/>
            <p:cNvGrpSpPr>
              <a:grpSpLocks/>
            </p:cNvGrpSpPr>
            <p:nvPr userDrawn="1"/>
          </p:nvGrpSpPr>
          <p:grpSpPr bwMode="auto">
            <a:xfrm>
              <a:off x="5893" y="2659"/>
              <a:ext cx="466" cy="115"/>
              <a:chOff x="5893" y="2659"/>
              <a:chExt cx="466" cy="115"/>
            </a:xfrm>
          </p:grpSpPr>
          <p:sp>
            <p:nvSpPr>
              <p:cNvPr id="1092" name="Rectangle 90"/>
              <p:cNvSpPr>
                <a:spLocks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93" name="Rectangle 91"/>
              <p:cNvSpPr>
                <a:spLocks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94" name="Rectangle 92"/>
              <p:cNvSpPr>
                <a:spLocks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95" name="Rectangle 93"/>
              <p:cNvSpPr>
                <a:spLocks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42" name="Group 94"/>
            <p:cNvGrpSpPr>
              <a:grpSpLocks/>
            </p:cNvGrpSpPr>
            <p:nvPr userDrawn="1"/>
          </p:nvGrpSpPr>
          <p:grpSpPr bwMode="auto">
            <a:xfrm>
              <a:off x="5893" y="2251"/>
              <a:ext cx="466" cy="119"/>
              <a:chOff x="5893" y="2251"/>
              <a:chExt cx="466" cy="119"/>
            </a:xfrm>
          </p:grpSpPr>
          <p:sp>
            <p:nvSpPr>
              <p:cNvPr id="1088" name="Rectangle 95"/>
              <p:cNvSpPr>
                <a:spLocks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9" name="Rectangle 96"/>
              <p:cNvSpPr>
                <a:spLocks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90" name="Rectangle 97"/>
              <p:cNvSpPr>
                <a:spLocks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91" name="Rectangle 98"/>
              <p:cNvSpPr>
                <a:spLocks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43" name="Group 99"/>
            <p:cNvGrpSpPr>
              <a:grpSpLocks/>
            </p:cNvGrpSpPr>
            <p:nvPr userDrawn="1"/>
          </p:nvGrpSpPr>
          <p:grpSpPr bwMode="auto">
            <a:xfrm>
              <a:off x="5893" y="2886"/>
              <a:ext cx="466" cy="115"/>
              <a:chOff x="5893" y="2886"/>
              <a:chExt cx="466" cy="115"/>
            </a:xfrm>
          </p:grpSpPr>
          <p:sp>
            <p:nvSpPr>
              <p:cNvPr id="1084" name="Rectangle 100"/>
              <p:cNvSpPr>
                <a:spLocks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5" name="Rectangle 101"/>
              <p:cNvSpPr>
                <a:spLocks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6" name="Rectangle 102"/>
              <p:cNvSpPr>
                <a:spLocks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7" name="Rectangle 103"/>
              <p:cNvSpPr>
                <a:spLocks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44" name="Group 104"/>
            <p:cNvGrpSpPr>
              <a:grpSpLocks/>
            </p:cNvGrpSpPr>
            <p:nvPr userDrawn="1"/>
          </p:nvGrpSpPr>
          <p:grpSpPr bwMode="auto">
            <a:xfrm>
              <a:off x="5893" y="3022"/>
              <a:ext cx="466" cy="115"/>
              <a:chOff x="5893" y="3022"/>
              <a:chExt cx="466" cy="115"/>
            </a:xfrm>
          </p:grpSpPr>
          <p:sp>
            <p:nvSpPr>
              <p:cNvPr id="1080" name="Rectangle 105"/>
              <p:cNvSpPr>
                <a:spLocks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1" name="Rectangle 106"/>
              <p:cNvSpPr>
                <a:spLocks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2" name="Rectangle 107"/>
              <p:cNvSpPr>
                <a:spLocks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3" name="Rectangle 108"/>
              <p:cNvSpPr>
                <a:spLocks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45" name="Group 109"/>
            <p:cNvGrpSpPr>
              <a:grpSpLocks/>
            </p:cNvGrpSpPr>
            <p:nvPr userDrawn="1"/>
          </p:nvGrpSpPr>
          <p:grpSpPr bwMode="auto">
            <a:xfrm>
              <a:off x="5893" y="3158"/>
              <a:ext cx="466" cy="115"/>
              <a:chOff x="5893" y="3158"/>
              <a:chExt cx="466" cy="115"/>
            </a:xfrm>
          </p:grpSpPr>
          <p:sp>
            <p:nvSpPr>
              <p:cNvPr id="1076" name="Rectangle 110"/>
              <p:cNvSpPr>
                <a:spLocks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7" name="Rectangle 111"/>
              <p:cNvSpPr>
                <a:spLocks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8" name="Rectangle 112"/>
              <p:cNvSpPr>
                <a:spLocks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9" name="Rectangle 113"/>
              <p:cNvSpPr>
                <a:spLocks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46" name="Group 114"/>
            <p:cNvGrpSpPr>
              <a:grpSpLocks/>
            </p:cNvGrpSpPr>
            <p:nvPr userDrawn="1"/>
          </p:nvGrpSpPr>
          <p:grpSpPr bwMode="auto">
            <a:xfrm>
              <a:off x="5893" y="3385"/>
              <a:ext cx="466" cy="115"/>
              <a:chOff x="5893" y="3385"/>
              <a:chExt cx="466" cy="115"/>
            </a:xfrm>
          </p:grpSpPr>
          <p:sp>
            <p:nvSpPr>
              <p:cNvPr id="1072" name="Rectangle 115"/>
              <p:cNvSpPr>
                <a:spLocks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3" name="Rectangle 116"/>
              <p:cNvSpPr>
                <a:spLocks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4" name="Rectangle 117"/>
              <p:cNvSpPr>
                <a:spLocks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5" name="Rectangle 118"/>
              <p:cNvSpPr>
                <a:spLocks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47" name="Group 119"/>
            <p:cNvGrpSpPr>
              <a:grpSpLocks/>
            </p:cNvGrpSpPr>
            <p:nvPr userDrawn="1"/>
          </p:nvGrpSpPr>
          <p:grpSpPr bwMode="auto">
            <a:xfrm>
              <a:off x="5893" y="3521"/>
              <a:ext cx="466" cy="115"/>
              <a:chOff x="5893" y="3521"/>
              <a:chExt cx="466" cy="115"/>
            </a:xfrm>
          </p:grpSpPr>
          <p:sp>
            <p:nvSpPr>
              <p:cNvPr id="1068" name="Rectangle 120"/>
              <p:cNvSpPr>
                <a:spLocks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9" name="Rectangle 121"/>
              <p:cNvSpPr>
                <a:spLocks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0" name="Rectangle 122"/>
              <p:cNvSpPr>
                <a:spLocks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1" name="Rectangle 123"/>
              <p:cNvSpPr>
                <a:spLocks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48" name="Group 124"/>
            <p:cNvGrpSpPr>
              <a:grpSpLocks/>
            </p:cNvGrpSpPr>
            <p:nvPr userDrawn="1"/>
          </p:nvGrpSpPr>
          <p:grpSpPr bwMode="auto">
            <a:xfrm>
              <a:off x="5893" y="3657"/>
              <a:ext cx="466" cy="115"/>
              <a:chOff x="5893" y="3657"/>
              <a:chExt cx="466" cy="115"/>
            </a:xfrm>
          </p:grpSpPr>
          <p:sp>
            <p:nvSpPr>
              <p:cNvPr id="1064" name="Rectangle 125"/>
              <p:cNvSpPr>
                <a:spLocks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 name="Rectangle 126"/>
              <p:cNvSpPr>
                <a:spLocks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6" name="Rectangle 127"/>
              <p:cNvSpPr>
                <a:spLocks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7" name="Rectangle 128"/>
              <p:cNvSpPr>
                <a:spLocks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49" name="Group 129"/>
            <p:cNvGrpSpPr>
              <a:grpSpLocks/>
            </p:cNvGrpSpPr>
            <p:nvPr userDrawn="1"/>
          </p:nvGrpSpPr>
          <p:grpSpPr bwMode="auto">
            <a:xfrm>
              <a:off x="5893" y="3884"/>
              <a:ext cx="466" cy="115"/>
              <a:chOff x="5893" y="3884"/>
              <a:chExt cx="466" cy="115"/>
            </a:xfrm>
          </p:grpSpPr>
          <p:sp>
            <p:nvSpPr>
              <p:cNvPr id="1060" name="Rectangle 130"/>
              <p:cNvSpPr>
                <a:spLocks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1" name="Rectangle 131"/>
              <p:cNvSpPr>
                <a:spLocks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2" name="Rectangle 132"/>
              <p:cNvSpPr>
                <a:spLocks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3" name="Rectangle 133"/>
              <p:cNvSpPr>
                <a:spLocks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50" name="Group 134"/>
            <p:cNvGrpSpPr>
              <a:grpSpLocks/>
            </p:cNvGrpSpPr>
            <p:nvPr userDrawn="1"/>
          </p:nvGrpSpPr>
          <p:grpSpPr bwMode="auto">
            <a:xfrm>
              <a:off x="5893" y="4026"/>
              <a:ext cx="466" cy="115"/>
              <a:chOff x="5893" y="4026"/>
              <a:chExt cx="466" cy="115"/>
            </a:xfrm>
          </p:grpSpPr>
          <p:sp>
            <p:nvSpPr>
              <p:cNvPr id="1056" name="Rectangle 135"/>
              <p:cNvSpPr>
                <a:spLocks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7" name="Rectangle 136"/>
              <p:cNvSpPr>
                <a:spLocks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8" name="Rectangle 137"/>
              <p:cNvSpPr>
                <a:spLocks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9" name="Rectangle 138"/>
              <p:cNvSpPr>
                <a:spLocks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51" name="Group 139"/>
            <p:cNvGrpSpPr>
              <a:grpSpLocks/>
            </p:cNvGrpSpPr>
            <p:nvPr userDrawn="1"/>
          </p:nvGrpSpPr>
          <p:grpSpPr bwMode="auto">
            <a:xfrm>
              <a:off x="5893" y="4167"/>
              <a:ext cx="466" cy="115"/>
              <a:chOff x="5893" y="4167"/>
              <a:chExt cx="466" cy="115"/>
            </a:xfrm>
          </p:grpSpPr>
          <p:sp>
            <p:nvSpPr>
              <p:cNvPr id="1052" name="Rectangle 140"/>
              <p:cNvSpPr>
                <a:spLocks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3" name="Rectangle 141"/>
              <p:cNvSpPr>
                <a:spLocks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4" name="Rectangle 142"/>
              <p:cNvSpPr>
                <a:spLocks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5" name="Rectangle 143"/>
              <p:cNvSpPr>
                <a:spLocks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027" name="Rectangle 144"/>
          <p:cNvSpPr>
            <a:spLocks noChangeArrowheads="1"/>
          </p:cNvSpPr>
          <p:nvPr/>
        </p:nvSpPr>
        <p:spPr bwMode="auto">
          <a:xfrm>
            <a:off x="12335934" y="1333500"/>
            <a:ext cx="1589617" cy="133355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24" tIns="40063" rIns="80124" bIns="40063">
            <a:spAutoFit/>
          </a:bodyPr>
          <a:lstStyle/>
          <a:p>
            <a:pPr>
              <a:lnSpc>
                <a:spcPct val="120000"/>
              </a:lnSpc>
              <a:spcBef>
                <a:spcPct val="20000"/>
              </a:spcBef>
            </a:pPr>
            <a:r>
              <a:rPr lang="zh-CN" altLang="en-US" sz="1100">
                <a:solidFill>
                  <a:srgbClr val="FFFFFF"/>
                </a:solidFill>
                <a:latin typeface="Arial" pitchFamily="34" charset="0"/>
                <a:ea typeface="黑体" pitchFamily="49" charset="-122"/>
              </a:rPr>
              <a:t>配色参考方案：</a:t>
            </a:r>
          </a:p>
          <a:p>
            <a:pPr>
              <a:lnSpc>
                <a:spcPct val="120000"/>
              </a:lnSpc>
              <a:spcBef>
                <a:spcPct val="20000"/>
              </a:spcBef>
            </a:pPr>
            <a:r>
              <a:rPr lang="zh-CN" altLang="en-US" sz="1100">
                <a:solidFill>
                  <a:srgbClr val="FFFFFF"/>
                </a:solidFill>
                <a:latin typeface="Arial" pitchFamily="34" charset="0"/>
                <a:ea typeface="黑体" pitchFamily="49" charset="-122"/>
              </a:rPr>
              <a:t>建议同一页面内不超过四种颜色，以下是</a:t>
            </a:r>
            <a:r>
              <a:rPr lang="en-US" altLang="zh-CN" sz="1100">
                <a:solidFill>
                  <a:srgbClr val="FFFFFF"/>
                </a:solidFill>
                <a:latin typeface="Arial" pitchFamily="34" charset="0"/>
                <a:ea typeface="黑体" pitchFamily="49" charset="-122"/>
              </a:rPr>
              <a:t>13</a:t>
            </a:r>
            <a:r>
              <a:rPr lang="zh-CN" altLang="en-US" sz="1100">
                <a:solidFill>
                  <a:srgbClr val="FFFFFF"/>
                </a:solidFill>
                <a:latin typeface="Arial" pitchFamily="34" charset="0"/>
                <a:ea typeface="黑体" pitchFamily="49" charset="-122"/>
              </a:rPr>
              <a:t>组配色方案，同一页面内只选择一组使用。（仅供参考）</a:t>
            </a:r>
          </a:p>
        </p:txBody>
      </p:sp>
      <p:sp>
        <p:nvSpPr>
          <p:cNvPr id="1028" name="Rectangle 145"/>
          <p:cNvSpPr>
            <a:spLocks noChangeArrowheads="1"/>
          </p:cNvSpPr>
          <p:nvPr/>
        </p:nvSpPr>
        <p:spPr bwMode="auto">
          <a:xfrm>
            <a:off x="12335934" y="1"/>
            <a:ext cx="1494367" cy="48717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24" tIns="40063" rIns="80124" bIns="40063">
            <a:spAutoFit/>
          </a:bodyPr>
          <a:lstStyle/>
          <a:p>
            <a:pPr>
              <a:lnSpc>
                <a:spcPct val="120000"/>
              </a:lnSpc>
              <a:spcBef>
                <a:spcPct val="20000"/>
              </a:spcBef>
            </a:pPr>
            <a:r>
              <a:rPr lang="zh-CN" altLang="en-US" sz="1100">
                <a:solidFill>
                  <a:srgbClr val="FFFFFF"/>
                </a:solidFill>
                <a:latin typeface="Arial" pitchFamily="34" charset="0"/>
                <a:ea typeface="黑体" pitchFamily="49" charset="-122"/>
              </a:rPr>
              <a:t>客户或者合作伙伴的标志放在右上角</a:t>
            </a:r>
            <a:r>
              <a:rPr lang="en-US" altLang="zh-CN" sz="1100">
                <a:solidFill>
                  <a:srgbClr val="FFFFFF"/>
                </a:solidFill>
                <a:latin typeface="Arial" pitchFamily="34" charset="0"/>
                <a:ea typeface="黑体" pitchFamily="49" charset="-122"/>
              </a:rPr>
              <a:t>.</a:t>
            </a:r>
            <a:endParaRPr lang="zh-CN" altLang="en-US" sz="1100">
              <a:solidFill>
                <a:srgbClr val="FFFFFF"/>
              </a:solidFill>
              <a:latin typeface="Arial" pitchFamily="34" charset="0"/>
              <a:ea typeface="黑体" pitchFamily="49" charset="-122"/>
            </a:endParaRPr>
          </a:p>
        </p:txBody>
      </p:sp>
      <p:pic>
        <p:nvPicPr>
          <p:cNvPr id="1029" name="Picture 146" descr="2"/>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0" y="973138"/>
            <a:ext cx="121920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3" name="Text Box 7"/>
          <p:cNvSpPr txBox="1">
            <a:spLocks noChangeArrowheads="1"/>
          </p:cNvSpPr>
          <p:nvPr/>
        </p:nvSpPr>
        <p:spPr bwMode="auto">
          <a:xfrm>
            <a:off x="9639300" y="4011613"/>
            <a:ext cx="1269899" cy="246221"/>
          </a:xfrm>
          <a:prstGeom prst="rect">
            <a:avLst/>
          </a:prstGeom>
          <a:noFill/>
          <a:ln>
            <a:noFill/>
          </a:ln>
          <a:extLst>
            <a:ext uri="{909E8E84-426E-40DD-AFC4-6F175D3DCCD1}">
              <a14:hiddenFill xmlns:a14="http://schemas.microsoft.com/office/drawing/2010/main">
                <a:solidFill>
                  <a:srgbClr val="4F81BD"/>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000" smtClean="0">
                <a:solidFill>
                  <a:srgbClr val="FFFFFF"/>
                </a:solidFill>
                <a:latin typeface="FrutigerNext LT Bold" pitchFamily="34" charset="0"/>
                <a:ea typeface="MS PGothic" pitchFamily="34" charset="-128"/>
              </a:rPr>
              <a:t>www.huawei.com</a:t>
            </a:r>
          </a:p>
        </p:txBody>
      </p:sp>
      <p:sp>
        <p:nvSpPr>
          <p:cNvPr id="1031" name="Rectangle 2"/>
          <p:cNvSpPr>
            <a:spLocks noGrp="1" noChangeArrowheads="1"/>
          </p:cNvSpPr>
          <p:nvPr>
            <p:ph type="title"/>
          </p:nvPr>
        </p:nvSpPr>
        <p:spPr bwMode="auto">
          <a:xfrm>
            <a:off x="1007534" y="2174292"/>
            <a:ext cx="7488767" cy="5869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6800" rIns="91440" bIns="46800" numCol="1" anchor="ctr" anchorCtr="0" compatLnSpc="1">
            <a:prstTxWarp prst="textNoShape">
              <a:avLst/>
            </a:prstTxWarp>
            <a:spAutoFit/>
          </a:bodyPr>
          <a:lstStyle/>
          <a:p>
            <a:pPr lvl="0"/>
            <a:r>
              <a:rPr lang="zh-CN" altLang="en-US" dirty="0" smtClean="0"/>
              <a:t>单击此处编辑母版标题样式</a:t>
            </a:r>
          </a:p>
        </p:txBody>
      </p:sp>
      <p:sp>
        <p:nvSpPr>
          <p:cNvPr id="1032" name="Rectangle 3"/>
          <p:cNvSpPr>
            <a:spLocks noGrp="1" noChangeArrowheads="1"/>
          </p:cNvSpPr>
          <p:nvPr>
            <p:ph type="body" idx="1"/>
          </p:nvPr>
        </p:nvSpPr>
        <p:spPr bwMode="auto">
          <a:xfrm>
            <a:off x="1007533" y="3068638"/>
            <a:ext cx="7105651"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5720" rIns="91440" bIns="45720" numCol="1" anchor="t" anchorCtr="0" compatLnSpc="1">
            <a:prstTxWarp prst="textNoShape">
              <a:avLst/>
            </a:prstTxWarp>
            <a:spAutoFit/>
          </a:bodyPr>
          <a:lstStyle/>
          <a:p>
            <a:pPr lvl="0"/>
            <a:r>
              <a:rPr lang="zh-CN" altLang="en-US" dirty="0" smtClean="0"/>
              <a:t>单击此处编辑母版文本样式</a:t>
            </a:r>
          </a:p>
        </p:txBody>
      </p:sp>
      <p:sp>
        <p:nvSpPr>
          <p:cNvPr id="1033" name="Rectangle 7"/>
          <p:cNvSpPr>
            <a:spLocks noChangeArrowheads="1"/>
          </p:cNvSpPr>
          <p:nvPr/>
        </p:nvSpPr>
        <p:spPr bwMode="auto">
          <a:xfrm>
            <a:off x="-2603500" y="692150"/>
            <a:ext cx="2459567" cy="5500688"/>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24" tIns="40063" rIns="80124" bIns="40063">
            <a:spAutoFit/>
          </a:bodyPr>
          <a:lstStyle/>
          <a:p>
            <a:pPr algn="r">
              <a:lnSpc>
                <a:spcPct val="125000"/>
              </a:lnSpc>
              <a:spcBef>
                <a:spcPct val="20000"/>
              </a:spcBef>
            </a:pPr>
            <a:r>
              <a:rPr lang="zh-CN" altLang="en-US" sz="1100" dirty="0">
                <a:solidFill>
                  <a:srgbClr val="FFFFFF"/>
                </a:solidFill>
                <a:latin typeface="Arial" pitchFamily="34" charset="0"/>
                <a:ea typeface="黑体" pitchFamily="49" charset="-122"/>
              </a:rPr>
              <a:t>英文标题</a:t>
            </a:r>
            <a:r>
              <a:rPr lang="en-US" altLang="zh-CN" sz="1100" dirty="0">
                <a:solidFill>
                  <a:srgbClr val="FFFFFF"/>
                </a:solidFill>
                <a:latin typeface="Arial" pitchFamily="34" charset="0"/>
                <a:ea typeface="黑体" pitchFamily="49" charset="-122"/>
              </a:rPr>
              <a:t>:32-35pt  </a:t>
            </a:r>
            <a:endParaRPr lang="zh-CN" altLang="en-US" sz="1100" dirty="0">
              <a:solidFill>
                <a:srgbClr val="FFFFFF"/>
              </a:solidFill>
              <a:latin typeface="Arial" pitchFamily="34" charset="0"/>
              <a:ea typeface="黑体" pitchFamily="49" charset="-122"/>
            </a:endParaRPr>
          </a:p>
          <a:p>
            <a:pPr algn="r">
              <a:lnSpc>
                <a:spcPct val="125000"/>
              </a:lnSpc>
              <a:spcBef>
                <a:spcPct val="20000"/>
              </a:spcBef>
            </a:pPr>
            <a:r>
              <a:rPr lang="zh-CN" altLang="en-US" sz="1100" dirty="0">
                <a:solidFill>
                  <a:srgbClr val="FFFFFF"/>
                </a:solidFill>
                <a:latin typeface="Arial" pitchFamily="34" charset="0"/>
                <a:ea typeface="黑体" pitchFamily="49" charset="-122"/>
              </a:rPr>
              <a:t>颜色</a:t>
            </a:r>
            <a:r>
              <a:rPr lang="en-US" altLang="zh-CN" sz="1100" dirty="0">
                <a:solidFill>
                  <a:srgbClr val="FFFFFF"/>
                </a:solidFill>
                <a:latin typeface="Arial" pitchFamily="34" charset="0"/>
                <a:ea typeface="黑体" pitchFamily="49" charset="-122"/>
              </a:rPr>
              <a:t>: R153 G0 B0</a:t>
            </a:r>
          </a:p>
          <a:p>
            <a:pPr algn="r">
              <a:lnSpc>
                <a:spcPct val="125000"/>
              </a:lnSpc>
              <a:spcBef>
                <a:spcPct val="20000"/>
              </a:spcBef>
            </a:pPr>
            <a:r>
              <a:rPr lang="zh-CN" altLang="en-US" sz="1100" dirty="0">
                <a:solidFill>
                  <a:srgbClr val="FFFFFF"/>
                </a:solidFill>
                <a:latin typeface="Arial" pitchFamily="34" charset="0"/>
                <a:ea typeface="黑体" pitchFamily="49" charset="-122"/>
              </a:rPr>
              <a:t>内部使用字体 </a:t>
            </a:r>
            <a:r>
              <a:rPr lang="en-US" altLang="zh-CN" sz="1100" dirty="0">
                <a:solidFill>
                  <a:srgbClr val="FFFFFF"/>
                </a:solidFill>
                <a:latin typeface="Arial" pitchFamily="34" charset="0"/>
                <a:ea typeface="黑体" pitchFamily="49" charset="-122"/>
              </a:rPr>
              <a:t>:</a:t>
            </a:r>
          </a:p>
          <a:p>
            <a:pPr algn="r">
              <a:lnSpc>
                <a:spcPct val="125000"/>
              </a:lnSpc>
              <a:spcBef>
                <a:spcPct val="20000"/>
              </a:spcBef>
            </a:pPr>
            <a:r>
              <a:rPr lang="en-US" altLang="zh-CN" sz="1100" dirty="0" err="1">
                <a:solidFill>
                  <a:srgbClr val="FFFFFF"/>
                </a:solidFill>
                <a:latin typeface="Arial" pitchFamily="34" charset="0"/>
                <a:ea typeface="黑体" pitchFamily="49" charset="-122"/>
              </a:rPr>
              <a:t>FrutigerNext</a:t>
            </a:r>
            <a:r>
              <a:rPr lang="en-US" altLang="zh-CN" sz="1100" dirty="0">
                <a:solidFill>
                  <a:srgbClr val="FFFFFF"/>
                </a:solidFill>
                <a:latin typeface="Arial" pitchFamily="34" charset="0"/>
                <a:ea typeface="黑体" pitchFamily="49" charset="-122"/>
              </a:rPr>
              <a:t> LT Medium</a:t>
            </a:r>
          </a:p>
          <a:p>
            <a:pPr algn="r">
              <a:lnSpc>
                <a:spcPct val="125000"/>
              </a:lnSpc>
              <a:spcBef>
                <a:spcPct val="20000"/>
              </a:spcBef>
            </a:pPr>
            <a:r>
              <a:rPr lang="zh-CN" altLang="en-US" sz="1100" dirty="0">
                <a:solidFill>
                  <a:srgbClr val="FFFFFF"/>
                </a:solidFill>
                <a:latin typeface="Arial" pitchFamily="34" charset="0"/>
                <a:ea typeface="黑体" pitchFamily="49" charset="-122"/>
              </a:rPr>
              <a:t>外部使用字体 </a:t>
            </a:r>
            <a:r>
              <a:rPr lang="en-US" altLang="zh-CN" sz="1100" dirty="0">
                <a:solidFill>
                  <a:srgbClr val="FFFFFF"/>
                </a:solidFill>
                <a:latin typeface="Arial" pitchFamily="34" charset="0"/>
                <a:ea typeface="黑体" pitchFamily="49" charset="-122"/>
              </a:rPr>
              <a:t>: Arial</a:t>
            </a:r>
          </a:p>
          <a:p>
            <a:pPr algn="r">
              <a:lnSpc>
                <a:spcPct val="75000"/>
              </a:lnSpc>
              <a:spcBef>
                <a:spcPct val="20000"/>
              </a:spcBef>
            </a:pPr>
            <a:endParaRPr lang="en-US" altLang="zh-CN" sz="1100" dirty="0">
              <a:solidFill>
                <a:srgbClr val="FFFFFF"/>
              </a:solidFill>
              <a:latin typeface="Arial" pitchFamily="34" charset="0"/>
              <a:ea typeface="黑体" pitchFamily="49" charset="-122"/>
            </a:endParaRPr>
          </a:p>
          <a:p>
            <a:pPr algn="r">
              <a:lnSpc>
                <a:spcPct val="125000"/>
              </a:lnSpc>
              <a:spcBef>
                <a:spcPct val="20000"/>
              </a:spcBef>
            </a:pPr>
            <a:r>
              <a:rPr lang="zh-CN" altLang="en-US" sz="1100" dirty="0">
                <a:solidFill>
                  <a:srgbClr val="FFFFFF"/>
                </a:solidFill>
                <a:latin typeface="Arial" pitchFamily="34" charset="0"/>
                <a:ea typeface="黑体" pitchFamily="49" charset="-122"/>
              </a:rPr>
              <a:t>中文标题</a:t>
            </a:r>
            <a:r>
              <a:rPr lang="en-US" altLang="zh-CN" sz="1100" dirty="0">
                <a:solidFill>
                  <a:srgbClr val="FFFFFF"/>
                </a:solidFill>
                <a:latin typeface="Arial" pitchFamily="34" charset="0"/>
                <a:ea typeface="黑体" pitchFamily="49" charset="-122"/>
              </a:rPr>
              <a:t>:30-32pt  </a:t>
            </a:r>
            <a:endParaRPr lang="zh-CN" altLang="en-US" sz="1100" dirty="0">
              <a:solidFill>
                <a:srgbClr val="FFFFFF"/>
              </a:solidFill>
              <a:latin typeface="Arial" pitchFamily="34" charset="0"/>
              <a:ea typeface="黑体" pitchFamily="49" charset="-122"/>
            </a:endParaRPr>
          </a:p>
          <a:p>
            <a:pPr algn="r">
              <a:lnSpc>
                <a:spcPct val="125000"/>
              </a:lnSpc>
              <a:spcBef>
                <a:spcPct val="20000"/>
              </a:spcBef>
            </a:pPr>
            <a:r>
              <a:rPr lang="zh-CN" altLang="en-US" sz="1100" dirty="0">
                <a:solidFill>
                  <a:srgbClr val="FFFFFF"/>
                </a:solidFill>
                <a:latin typeface="Arial" pitchFamily="34" charset="0"/>
                <a:ea typeface="黑体" pitchFamily="49" charset="-122"/>
              </a:rPr>
              <a:t>颜色</a:t>
            </a:r>
            <a:r>
              <a:rPr lang="en-US" altLang="zh-CN" sz="1100" dirty="0">
                <a:solidFill>
                  <a:srgbClr val="FFFFFF"/>
                </a:solidFill>
                <a:latin typeface="Arial" pitchFamily="34" charset="0"/>
                <a:ea typeface="黑体" pitchFamily="49" charset="-122"/>
              </a:rPr>
              <a:t>: R153 G0 B0</a:t>
            </a:r>
          </a:p>
          <a:p>
            <a:pPr algn="r">
              <a:lnSpc>
                <a:spcPct val="125000"/>
              </a:lnSpc>
              <a:spcBef>
                <a:spcPct val="20000"/>
              </a:spcBef>
            </a:pPr>
            <a:r>
              <a:rPr lang="zh-CN" altLang="en-US" sz="1100" dirty="0">
                <a:solidFill>
                  <a:srgbClr val="FFFFFF"/>
                </a:solidFill>
                <a:latin typeface="Arial" pitchFamily="34" charset="0"/>
                <a:ea typeface="黑体" pitchFamily="49" charset="-122"/>
              </a:rPr>
              <a:t>字体</a:t>
            </a:r>
            <a:r>
              <a:rPr lang="en-US" altLang="zh-CN" sz="1100" dirty="0">
                <a:solidFill>
                  <a:srgbClr val="FFFFFF"/>
                </a:solidFill>
                <a:latin typeface="Arial" pitchFamily="34" charset="0"/>
                <a:ea typeface="黑体" pitchFamily="49" charset="-122"/>
              </a:rPr>
              <a:t>:</a:t>
            </a:r>
            <a:r>
              <a:rPr lang="zh-CN" altLang="en-US" sz="1100" dirty="0">
                <a:solidFill>
                  <a:srgbClr val="FFFFFF"/>
                </a:solidFill>
                <a:latin typeface="Arial" pitchFamily="34" charset="0"/>
                <a:ea typeface="黑体" pitchFamily="49" charset="-122"/>
              </a:rPr>
              <a:t>黑体</a:t>
            </a:r>
          </a:p>
          <a:p>
            <a:pPr algn="r">
              <a:lnSpc>
                <a:spcPct val="125000"/>
              </a:lnSpc>
              <a:spcBef>
                <a:spcPct val="20000"/>
              </a:spcBef>
            </a:pPr>
            <a:endParaRPr lang="zh-CN" altLang="en-US" sz="1100" dirty="0">
              <a:solidFill>
                <a:srgbClr val="FFFFFF"/>
              </a:solidFill>
              <a:latin typeface="Arial" pitchFamily="34" charset="0"/>
              <a:ea typeface="黑体" pitchFamily="49" charset="-122"/>
            </a:endParaRPr>
          </a:p>
          <a:p>
            <a:pPr algn="r">
              <a:lnSpc>
                <a:spcPct val="125000"/>
              </a:lnSpc>
              <a:spcBef>
                <a:spcPct val="20000"/>
              </a:spcBef>
            </a:pPr>
            <a:endParaRPr lang="zh-CN" altLang="en-US" sz="1100" dirty="0">
              <a:solidFill>
                <a:srgbClr val="FFFFFF"/>
              </a:solidFill>
              <a:latin typeface="Arial" pitchFamily="34" charset="0"/>
              <a:ea typeface="黑体" pitchFamily="49" charset="-122"/>
            </a:endParaRPr>
          </a:p>
          <a:p>
            <a:pPr algn="r">
              <a:lnSpc>
                <a:spcPct val="125000"/>
              </a:lnSpc>
              <a:spcBef>
                <a:spcPct val="20000"/>
              </a:spcBef>
            </a:pPr>
            <a:endParaRPr lang="zh-CN" altLang="en-US" sz="1100" dirty="0">
              <a:solidFill>
                <a:srgbClr val="FFFFFF"/>
              </a:solidFill>
              <a:latin typeface="Arial" pitchFamily="34" charset="0"/>
              <a:ea typeface="黑体" pitchFamily="49" charset="-122"/>
            </a:endParaRPr>
          </a:p>
          <a:p>
            <a:pPr algn="r">
              <a:lnSpc>
                <a:spcPct val="125000"/>
              </a:lnSpc>
              <a:spcBef>
                <a:spcPct val="20000"/>
              </a:spcBef>
            </a:pPr>
            <a:r>
              <a:rPr lang="zh-CN" altLang="en-US" sz="1100" dirty="0">
                <a:solidFill>
                  <a:srgbClr val="FFFFFF"/>
                </a:solidFill>
                <a:latin typeface="Arial" pitchFamily="34" charset="0"/>
                <a:ea typeface="黑体" pitchFamily="49" charset="-122"/>
              </a:rPr>
              <a:t>英文正文</a:t>
            </a:r>
            <a:r>
              <a:rPr lang="en-US" altLang="zh-CN" sz="1100" dirty="0">
                <a:solidFill>
                  <a:srgbClr val="FFFFFF"/>
                </a:solidFill>
                <a:latin typeface="Arial" pitchFamily="34" charset="0"/>
                <a:ea typeface="黑体" pitchFamily="49" charset="-122"/>
              </a:rPr>
              <a:t>:20-22pt</a:t>
            </a:r>
          </a:p>
          <a:p>
            <a:pPr algn="r">
              <a:lnSpc>
                <a:spcPct val="125000"/>
              </a:lnSpc>
              <a:spcBef>
                <a:spcPct val="20000"/>
              </a:spcBef>
            </a:pPr>
            <a:r>
              <a:rPr lang="zh-CN" altLang="en-US" sz="1100" dirty="0">
                <a:solidFill>
                  <a:srgbClr val="FFFFFF"/>
                </a:solidFill>
                <a:latin typeface="Arial" pitchFamily="34" charset="0"/>
                <a:ea typeface="黑体" pitchFamily="49" charset="-122"/>
              </a:rPr>
              <a:t>子目录 </a:t>
            </a:r>
            <a:r>
              <a:rPr lang="en-US" altLang="zh-CN" sz="1100" dirty="0">
                <a:solidFill>
                  <a:srgbClr val="FFFFFF"/>
                </a:solidFill>
                <a:latin typeface="Arial" pitchFamily="34" charset="0"/>
                <a:ea typeface="黑体" pitchFamily="49" charset="-122"/>
              </a:rPr>
              <a:t>(2-5</a:t>
            </a:r>
            <a:r>
              <a:rPr lang="zh-CN" altLang="en-US" sz="1100" dirty="0">
                <a:solidFill>
                  <a:srgbClr val="FFFFFF"/>
                </a:solidFill>
                <a:latin typeface="Arial" pitchFamily="34" charset="0"/>
                <a:ea typeface="黑体" pitchFamily="49" charset="-122"/>
              </a:rPr>
              <a:t>级</a:t>
            </a:r>
            <a:r>
              <a:rPr lang="en-US" altLang="zh-CN" sz="1100" dirty="0">
                <a:solidFill>
                  <a:srgbClr val="FFFFFF"/>
                </a:solidFill>
                <a:latin typeface="Arial" pitchFamily="34" charset="0"/>
                <a:ea typeface="黑体" pitchFamily="49" charset="-122"/>
              </a:rPr>
              <a:t>) :18pt  </a:t>
            </a:r>
          </a:p>
          <a:p>
            <a:pPr algn="r">
              <a:lnSpc>
                <a:spcPct val="125000"/>
              </a:lnSpc>
              <a:spcBef>
                <a:spcPct val="20000"/>
              </a:spcBef>
            </a:pPr>
            <a:r>
              <a:rPr lang="zh-CN" altLang="en-US" sz="1100" dirty="0">
                <a:solidFill>
                  <a:srgbClr val="FFFFFF"/>
                </a:solidFill>
                <a:latin typeface="Arial" pitchFamily="34" charset="0"/>
                <a:ea typeface="黑体" pitchFamily="49" charset="-122"/>
              </a:rPr>
              <a:t>颜色</a:t>
            </a:r>
            <a:r>
              <a:rPr lang="en-US" altLang="zh-CN" sz="1100" dirty="0">
                <a:solidFill>
                  <a:srgbClr val="FFFFFF"/>
                </a:solidFill>
                <a:latin typeface="Arial" pitchFamily="34" charset="0"/>
                <a:ea typeface="黑体" pitchFamily="49" charset="-122"/>
              </a:rPr>
              <a:t>:</a:t>
            </a:r>
            <a:r>
              <a:rPr lang="zh-CN" altLang="en-US" sz="1100" dirty="0">
                <a:solidFill>
                  <a:srgbClr val="FFFFFF"/>
                </a:solidFill>
                <a:latin typeface="Arial" pitchFamily="34" charset="0"/>
                <a:ea typeface="黑体" pitchFamily="49" charset="-122"/>
              </a:rPr>
              <a:t>黑色</a:t>
            </a:r>
          </a:p>
          <a:p>
            <a:pPr algn="r">
              <a:lnSpc>
                <a:spcPct val="125000"/>
              </a:lnSpc>
              <a:spcBef>
                <a:spcPct val="20000"/>
              </a:spcBef>
            </a:pPr>
            <a:r>
              <a:rPr lang="zh-CN" altLang="en-US" sz="1100" dirty="0">
                <a:solidFill>
                  <a:srgbClr val="FFFFFF"/>
                </a:solidFill>
                <a:latin typeface="Arial" pitchFamily="34" charset="0"/>
                <a:ea typeface="黑体" pitchFamily="49" charset="-122"/>
              </a:rPr>
              <a:t>内部使用字体 </a:t>
            </a:r>
            <a:r>
              <a:rPr lang="en-US" altLang="zh-CN" sz="1100" dirty="0">
                <a:solidFill>
                  <a:srgbClr val="FFFFFF"/>
                </a:solidFill>
                <a:latin typeface="Arial" pitchFamily="34" charset="0"/>
                <a:ea typeface="黑体" pitchFamily="49" charset="-122"/>
              </a:rPr>
              <a:t>:</a:t>
            </a:r>
          </a:p>
          <a:p>
            <a:pPr algn="r">
              <a:lnSpc>
                <a:spcPct val="125000"/>
              </a:lnSpc>
              <a:spcBef>
                <a:spcPct val="20000"/>
              </a:spcBef>
            </a:pPr>
            <a:r>
              <a:rPr lang="en-US" altLang="zh-CN" sz="1100" dirty="0" err="1">
                <a:solidFill>
                  <a:srgbClr val="FFFFFF"/>
                </a:solidFill>
                <a:latin typeface="Arial" pitchFamily="34" charset="0"/>
                <a:ea typeface="黑体" pitchFamily="49" charset="-122"/>
              </a:rPr>
              <a:t>FrutigerNext</a:t>
            </a:r>
            <a:r>
              <a:rPr lang="en-US" altLang="zh-CN" sz="1100" dirty="0">
                <a:solidFill>
                  <a:srgbClr val="FFFFFF"/>
                </a:solidFill>
                <a:latin typeface="Arial" pitchFamily="34" charset="0"/>
                <a:ea typeface="黑体" pitchFamily="49" charset="-122"/>
              </a:rPr>
              <a:t> LT Regular</a:t>
            </a:r>
          </a:p>
          <a:p>
            <a:pPr algn="r">
              <a:lnSpc>
                <a:spcPct val="125000"/>
              </a:lnSpc>
              <a:spcBef>
                <a:spcPct val="20000"/>
              </a:spcBef>
            </a:pPr>
            <a:r>
              <a:rPr lang="zh-CN" altLang="en-US" sz="1100" dirty="0">
                <a:solidFill>
                  <a:srgbClr val="FFFFFF"/>
                </a:solidFill>
                <a:latin typeface="Arial" pitchFamily="34" charset="0"/>
                <a:ea typeface="黑体" pitchFamily="49" charset="-122"/>
              </a:rPr>
              <a:t>外部使用字体 </a:t>
            </a:r>
            <a:r>
              <a:rPr lang="en-US" altLang="zh-CN" sz="1100" dirty="0">
                <a:solidFill>
                  <a:srgbClr val="FFFFFF"/>
                </a:solidFill>
                <a:latin typeface="Arial" pitchFamily="34" charset="0"/>
                <a:ea typeface="黑体" pitchFamily="49" charset="-122"/>
              </a:rPr>
              <a:t>: Arial</a:t>
            </a:r>
          </a:p>
          <a:p>
            <a:pPr algn="r">
              <a:lnSpc>
                <a:spcPct val="75000"/>
              </a:lnSpc>
              <a:spcBef>
                <a:spcPct val="20000"/>
              </a:spcBef>
            </a:pPr>
            <a:endParaRPr lang="en-US" altLang="zh-CN" sz="1100" dirty="0">
              <a:solidFill>
                <a:srgbClr val="FFFFFF"/>
              </a:solidFill>
              <a:latin typeface="Arial" pitchFamily="34" charset="0"/>
              <a:ea typeface="黑体" pitchFamily="49" charset="-122"/>
            </a:endParaRPr>
          </a:p>
          <a:p>
            <a:pPr algn="r">
              <a:lnSpc>
                <a:spcPct val="125000"/>
              </a:lnSpc>
              <a:spcBef>
                <a:spcPct val="20000"/>
              </a:spcBef>
            </a:pPr>
            <a:r>
              <a:rPr lang="zh-CN" altLang="en-US" sz="1100" dirty="0">
                <a:solidFill>
                  <a:srgbClr val="FFFFFF"/>
                </a:solidFill>
                <a:latin typeface="Arial" pitchFamily="34" charset="0"/>
                <a:ea typeface="黑体" pitchFamily="49" charset="-122"/>
              </a:rPr>
              <a:t>中文正文</a:t>
            </a:r>
            <a:r>
              <a:rPr lang="en-US" altLang="zh-CN" sz="1100" dirty="0">
                <a:solidFill>
                  <a:srgbClr val="FFFFFF"/>
                </a:solidFill>
                <a:latin typeface="Arial" pitchFamily="34" charset="0"/>
                <a:ea typeface="黑体" pitchFamily="49" charset="-122"/>
              </a:rPr>
              <a:t>:18-20pt</a:t>
            </a:r>
          </a:p>
          <a:p>
            <a:pPr algn="r">
              <a:lnSpc>
                <a:spcPct val="125000"/>
              </a:lnSpc>
              <a:spcBef>
                <a:spcPct val="20000"/>
              </a:spcBef>
            </a:pPr>
            <a:r>
              <a:rPr lang="zh-CN" altLang="en-US" sz="1100" dirty="0">
                <a:solidFill>
                  <a:srgbClr val="FFFFFF"/>
                </a:solidFill>
                <a:latin typeface="Arial" pitchFamily="34" charset="0"/>
                <a:ea typeface="黑体" pitchFamily="49" charset="-122"/>
              </a:rPr>
              <a:t>子目录</a:t>
            </a:r>
            <a:r>
              <a:rPr lang="en-US" altLang="zh-CN" sz="1100" dirty="0">
                <a:solidFill>
                  <a:srgbClr val="FFFFFF"/>
                </a:solidFill>
                <a:latin typeface="Arial" pitchFamily="34" charset="0"/>
                <a:ea typeface="黑体" pitchFamily="49" charset="-122"/>
              </a:rPr>
              <a:t>(2-5</a:t>
            </a:r>
            <a:r>
              <a:rPr lang="zh-CN" altLang="en-US" sz="1100" dirty="0">
                <a:solidFill>
                  <a:srgbClr val="FFFFFF"/>
                </a:solidFill>
                <a:latin typeface="Arial" pitchFamily="34" charset="0"/>
                <a:ea typeface="黑体" pitchFamily="49" charset="-122"/>
              </a:rPr>
              <a:t>级</a:t>
            </a:r>
            <a:r>
              <a:rPr lang="en-US" altLang="zh-CN" sz="1100" dirty="0">
                <a:solidFill>
                  <a:srgbClr val="FFFFFF"/>
                </a:solidFill>
                <a:latin typeface="Arial" pitchFamily="34" charset="0"/>
                <a:ea typeface="黑体" pitchFamily="49" charset="-122"/>
              </a:rPr>
              <a:t>):18pt </a:t>
            </a:r>
            <a:endParaRPr lang="zh-CN" altLang="en-US" sz="1100" dirty="0">
              <a:solidFill>
                <a:srgbClr val="FFFFFF"/>
              </a:solidFill>
              <a:latin typeface="Arial" pitchFamily="34" charset="0"/>
              <a:ea typeface="黑体" pitchFamily="49" charset="-122"/>
            </a:endParaRPr>
          </a:p>
          <a:p>
            <a:pPr algn="r">
              <a:lnSpc>
                <a:spcPct val="125000"/>
              </a:lnSpc>
              <a:spcBef>
                <a:spcPct val="20000"/>
              </a:spcBef>
            </a:pPr>
            <a:r>
              <a:rPr lang="zh-CN" altLang="en-US" sz="1100" dirty="0">
                <a:solidFill>
                  <a:srgbClr val="FFFFFF"/>
                </a:solidFill>
                <a:latin typeface="Arial" pitchFamily="34" charset="0"/>
                <a:ea typeface="黑体" pitchFamily="49" charset="-122"/>
              </a:rPr>
              <a:t>颜色</a:t>
            </a:r>
            <a:r>
              <a:rPr lang="en-US" altLang="zh-CN" sz="1100" dirty="0">
                <a:solidFill>
                  <a:srgbClr val="FFFFFF"/>
                </a:solidFill>
                <a:latin typeface="Arial" pitchFamily="34" charset="0"/>
                <a:ea typeface="黑体" pitchFamily="49" charset="-122"/>
              </a:rPr>
              <a:t>:</a:t>
            </a:r>
            <a:r>
              <a:rPr lang="zh-CN" altLang="en-US" sz="1100" dirty="0">
                <a:solidFill>
                  <a:srgbClr val="FFFFFF"/>
                </a:solidFill>
                <a:latin typeface="Arial" pitchFamily="34" charset="0"/>
                <a:ea typeface="黑体" pitchFamily="49" charset="-122"/>
              </a:rPr>
              <a:t>黑色</a:t>
            </a:r>
          </a:p>
          <a:p>
            <a:pPr algn="r">
              <a:lnSpc>
                <a:spcPct val="125000"/>
              </a:lnSpc>
              <a:spcBef>
                <a:spcPct val="20000"/>
              </a:spcBef>
            </a:pPr>
            <a:r>
              <a:rPr lang="zh-CN" altLang="en-US" sz="1100" dirty="0">
                <a:solidFill>
                  <a:srgbClr val="FFFFFF"/>
                </a:solidFill>
                <a:latin typeface="Arial" pitchFamily="34" charset="0"/>
                <a:ea typeface="黑体" pitchFamily="49" charset="-122"/>
              </a:rPr>
              <a:t>字体</a:t>
            </a:r>
            <a:r>
              <a:rPr lang="en-US" altLang="zh-CN" sz="1100" dirty="0">
                <a:solidFill>
                  <a:srgbClr val="FFFFFF"/>
                </a:solidFill>
                <a:latin typeface="Arial" pitchFamily="34" charset="0"/>
                <a:ea typeface="黑体" pitchFamily="49" charset="-122"/>
              </a:rPr>
              <a:t>:</a:t>
            </a:r>
            <a:r>
              <a:rPr lang="zh-CN" altLang="en-US" sz="1100" dirty="0">
                <a:solidFill>
                  <a:srgbClr val="FFFFFF"/>
                </a:solidFill>
                <a:latin typeface="Arial" pitchFamily="34" charset="0"/>
                <a:ea typeface="黑体" pitchFamily="49" charset="-122"/>
              </a:rPr>
              <a:t>细黑体 </a:t>
            </a:r>
            <a:endParaRPr lang="zh-CN" altLang="en-US" sz="1100" dirty="0">
              <a:solidFill>
                <a:srgbClr val="000000"/>
              </a:solidFill>
              <a:latin typeface="Arial" pitchFamily="34" charset="0"/>
              <a:ea typeface="黑体" pitchFamily="49" charset="-122"/>
            </a:endParaRPr>
          </a:p>
        </p:txBody>
      </p:sp>
      <p:sp>
        <p:nvSpPr>
          <p:cNvPr id="1036" name="Rectangle 13"/>
          <p:cNvSpPr>
            <a:spLocks noChangeArrowheads="1"/>
          </p:cNvSpPr>
          <p:nvPr/>
        </p:nvSpPr>
        <p:spPr bwMode="auto">
          <a:xfrm>
            <a:off x="9647767" y="476250"/>
            <a:ext cx="1953684"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spAutoFit/>
          </a:bodyPr>
          <a:lstStyle/>
          <a:p>
            <a:pPr defTabSz="784225" eaLnBrk="0" hangingPunct="0"/>
            <a:r>
              <a:rPr lang="en-US" altLang="zh-CN" sz="1400" b="1">
                <a:solidFill>
                  <a:srgbClr val="666666"/>
                </a:solidFill>
                <a:latin typeface="FrutigerNext LT Bold" pitchFamily="34" charset="0"/>
                <a:ea typeface="MS PGothic" pitchFamily="34" charset="-128"/>
              </a:rPr>
              <a:t>Security Level: </a:t>
            </a:r>
          </a:p>
        </p:txBody>
      </p:sp>
      <p:sp>
        <p:nvSpPr>
          <p:cNvPr id="310" name="Rectangle 19"/>
          <p:cNvSpPr>
            <a:spLocks noGrp="1" noChangeArrowheads="1"/>
          </p:cNvSpPr>
          <p:nvPr>
            <p:ph type="dt" sz="quarter" idx="2"/>
          </p:nvPr>
        </p:nvSpPr>
        <p:spPr bwMode="auto">
          <a:xfrm>
            <a:off x="1007533" y="479426"/>
            <a:ext cx="2844800" cy="21544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defRPr sz="1400">
                <a:latin typeface="+mn-lt"/>
                <a:ea typeface="+mn-ea"/>
              </a:defRPr>
            </a:lvl1pPr>
          </a:lstStyle>
          <a:p>
            <a:pPr>
              <a:defRPr/>
            </a:pPr>
            <a:endParaRPr lang="en-US" altLang="zh-CN"/>
          </a:p>
        </p:txBody>
      </p:sp>
      <p:pic>
        <p:nvPicPr>
          <p:cNvPr id="80" name="Picture 6" descr="Logo"/>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0225618" y="5684838"/>
            <a:ext cx="941916"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 name="Text Box 5"/>
          <p:cNvSpPr txBox="1">
            <a:spLocks noChangeArrowheads="1"/>
          </p:cNvSpPr>
          <p:nvPr/>
        </p:nvSpPr>
        <p:spPr bwMode="auto">
          <a:xfrm>
            <a:off x="1007534" y="6219825"/>
            <a:ext cx="2951770" cy="215444"/>
          </a:xfrm>
          <a:prstGeom prst="rect">
            <a:avLst/>
          </a:prstGeom>
          <a:noFill/>
          <a:ln>
            <a:noFill/>
          </a:ln>
          <a:extLst>
            <a:ext uri="{909E8E84-426E-40DD-AFC4-6F175D3DCCD1}">
              <a14:hiddenFill xmlns:a14="http://schemas.microsoft.com/office/drawing/2010/main">
                <a:solidFill>
                  <a:srgbClr val="4F81BD"/>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bIns="0">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400" dirty="0" smtClean="0">
                <a:solidFill>
                  <a:srgbClr val="000000"/>
                </a:solidFill>
                <a:latin typeface="FrutigerNext LT Bold" pitchFamily="34" charset="0"/>
                <a:ea typeface="MS PGothic" pitchFamily="34" charset="-128"/>
              </a:rPr>
              <a:t>HUAWEI TECHNOLOGIES CO., LTD.</a:t>
            </a:r>
          </a:p>
        </p:txBody>
      </p:sp>
    </p:spTree>
  </p:cSld>
  <p:clrMap bg1="lt1" tx1="dk1" bg2="lt2" tx2="dk2" accent1="accent1" accent2="accent2" accent3="accent3" accent4="accent4" accent5="accent5" accent6="accent6" hlink="hlink" folHlink="folHlink"/>
  <p:sldLayoutIdLst>
    <p:sldLayoutId id="2147483815" r:id="rId1"/>
  </p:sldLayoutIdLst>
  <p:transition advClick="0" advTm="8000">
    <p:fade thruBlk="1"/>
  </p:transition>
  <p:timing>
    <p:tnLst>
      <p:par>
        <p:cTn id="1" dur="indefinite" restart="never" nodeType="tmRoot"/>
      </p:par>
    </p:tnLst>
  </p:timing>
  <p:txStyles>
    <p:titleStyle>
      <a:lvl1pPr algn="l" rtl="0" eaLnBrk="1" fontAlgn="base" hangingPunct="1">
        <a:spcBef>
          <a:spcPct val="0"/>
        </a:spcBef>
        <a:spcAft>
          <a:spcPct val="0"/>
        </a:spcAft>
        <a:defRPr lang="zh-CN" altLang="en-US" sz="3200" b="1" dirty="0">
          <a:solidFill>
            <a:schemeClr val="bg1"/>
          </a:solidFill>
          <a:latin typeface="+mj-lt"/>
          <a:ea typeface="黑体" pitchFamily="49" charset="-122"/>
          <a:cs typeface="+mj-cs"/>
        </a:defRPr>
      </a:lvl1pPr>
      <a:lvl2pPr algn="l" rtl="0" eaLnBrk="1" fontAlgn="base" hangingPunct="1">
        <a:spcBef>
          <a:spcPct val="0"/>
        </a:spcBef>
        <a:spcAft>
          <a:spcPct val="0"/>
        </a:spcAft>
        <a:defRPr sz="3200" b="1">
          <a:solidFill>
            <a:schemeClr val="bg1"/>
          </a:solidFill>
          <a:latin typeface="黑体" pitchFamily="49" charset="-122"/>
          <a:ea typeface="黑体" pitchFamily="49" charset="-122"/>
          <a:cs typeface="宋体" charset="-122"/>
        </a:defRPr>
      </a:lvl2pPr>
      <a:lvl3pPr algn="l" rtl="0" eaLnBrk="1" fontAlgn="base" hangingPunct="1">
        <a:spcBef>
          <a:spcPct val="0"/>
        </a:spcBef>
        <a:spcAft>
          <a:spcPct val="0"/>
        </a:spcAft>
        <a:defRPr sz="3200" b="1">
          <a:solidFill>
            <a:schemeClr val="bg1"/>
          </a:solidFill>
          <a:latin typeface="黑体" pitchFamily="49" charset="-122"/>
          <a:ea typeface="黑体" pitchFamily="49" charset="-122"/>
          <a:cs typeface="宋体" charset="-122"/>
        </a:defRPr>
      </a:lvl3pPr>
      <a:lvl4pPr algn="l" rtl="0" eaLnBrk="1" fontAlgn="base" hangingPunct="1">
        <a:spcBef>
          <a:spcPct val="0"/>
        </a:spcBef>
        <a:spcAft>
          <a:spcPct val="0"/>
        </a:spcAft>
        <a:defRPr sz="3200" b="1">
          <a:solidFill>
            <a:schemeClr val="bg1"/>
          </a:solidFill>
          <a:latin typeface="黑体" pitchFamily="49" charset="-122"/>
          <a:ea typeface="黑体" pitchFamily="49" charset="-122"/>
          <a:cs typeface="宋体" charset="-122"/>
        </a:defRPr>
      </a:lvl4pPr>
      <a:lvl5pPr algn="l" rtl="0" eaLnBrk="1" fontAlgn="base" hangingPunct="1">
        <a:spcBef>
          <a:spcPct val="0"/>
        </a:spcBef>
        <a:spcAft>
          <a:spcPct val="0"/>
        </a:spcAft>
        <a:defRPr sz="3200" b="1">
          <a:solidFill>
            <a:schemeClr val="bg1"/>
          </a:solidFill>
          <a:latin typeface="黑体" pitchFamily="49" charset="-122"/>
          <a:ea typeface="黑体" pitchFamily="49" charset="-122"/>
          <a:cs typeface="宋体" charset="-122"/>
        </a:defRPr>
      </a:lvl5pPr>
      <a:lvl6pPr marL="4572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6pPr>
      <a:lvl7pPr marL="9144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7pPr>
      <a:lvl8pPr marL="13716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8pPr>
      <a:lvl9pPr marL="18288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9pPr>
    </p:titleStyle>
    <p:bodyStyle>
      <a:lvl1pPr marL="342900" indent="-342900" algn="l" rtl="0" eaLnBrk="1" fontAlgn="base" hangingPunct="1">
        <a:spcBef>
          <a:spcPct val="20000"/>
        </a:spcBef>
        <a:spcAft>
          <a:spcPct val="0"/>
        </a:spcAft>
        <a:buClr>
          <a:srgbClr val="990000"/>
        </a:buClr>
        <a:defRPr sz="2400" b="1">
          <a:solidFill>
            <a:schemeClr val="bg1"/>
          </a:solidFill>
          <a:latin typeface="+mn-lt"/>
          <a:ea typeface="黑体" pitchFamily="49" charset="-122"/>
          <a:cs typeface="+mn-cs"/>
        </a:defRPr>
      </a:lvl1pPr>
      <a:lvl2pPr marL="742950" indent="-285750" algn="l" rtl="0" eaLnBrk="1" fontAlgn="base" hangingPunct="1">
        <a:spcBef>
          <a:spcPct val="20000"/>
        </a:spcBef>
        <a:spcAft>
          <a:spcPct val="0"/>
        </a:spcAft>
        <a:buFont typeface="Arial" pitchFamily="34" charset="0"/>
        <a:buChar char="›"/>
        <a:defRPr sz="2000">
          <a:solidFill>
            <a:schemeClr val="tx1"/>
          </a:solidFill>
          <a:latin typeface="+mn-lt"/>
          <a:ea typeface="+mn-ea"/>
          <a:cs typeface="+mn-cs"/>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cs typeface="+mn-cs"/>
        </a:defRPr>
      </a:lvl3pPr>
      <a:lvl4pPr marL="1600200" indent="-228600" algn="l" rtl="0" eaLnBrk="1" fontAlgn="base" hangingPunct="1">
        <a:spcBef>
          <a:spcPct val="20000"/>
        </a:spcBef>
        <a:spcAft>
          <a:spcPct val="0"/>
        </a:spcAft>
        <a:buChar char="–"/>
        <a:defRPr sz="1600">
          <a:solidFill>
            <a:schemeClr val="tx1"/>
          </a:solidFill>
          <a:latin typeface="+mn-lt"/>
          <a:ea typeface="+mn-ea"/>
          <a:cs typeface="+mn-cs"/>
        </a:defRPr>
      </a:lvl4pPr>
      <a:lvl5pPr marL="2057400" indent="-228600" algn="l" rtl="0" eaLnBrk="1" fontAlgn="base" hangingPunct="1">
        <a:spcBef>
          <a:spcPct val="20000"/>
        </a:spcBef>
        <a:spcAft>
          <a:spcPct val="0"/>
        </a:spcAft>
        <a:buFont typeface="Arial" pitchFamily="34" charset="0"/>
        <a:buChar char="~"/>
        <a:defRPr sz="1600">
          <a:solidFill>
            <a:schemeClr val="tx1"/>
          </a:solidFill>
          <a:latin typeface="+mn-lt"/>
          <a:ea typeface="+mn-ea"/>
          <a:cs typeface="+mn-cs"/>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051" name="Picture 9" descr="封面"/>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0" y="1412875"/>
            <a:ext cx="12192000" cy="312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2" name="Rectangle 8"/>
          <p:cNvSpPr>
            <a:spLocks noGrp="1" noChangeArrowheads="1"/>
          </p:cNvSpPr>
          <p:nvPr>
            <p:ph type="title"/>
          </p:nvPr>
        </p:nvSpPr>
        <p:spPr bwMode="auto">
          <a:xfrm>
            <a:off x="1007534" y="2636839"/>
            <a:ext cx="7397751"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5720" rIns="91440" bIns="45720" numCol="1" anchor="t" anchorCtr="0" compatLnSpc="1">
            <a:prstTxWarp prst="textNoShape">
              <a:avLst/>
            </a:prstTxWarp>
            <a:spAutoFit/>
          </a:bodyPr>
          <a:lstStyle/>
          <a:p>
            <a:pPr lvl="0"/>
            <a:r>
              <a:rPr lang="zh-CN" altLang="en-US" dirty="0" smtClean="0"/>
              <a:t>单击此处编辑母版标题样式</a:t>
            </a:r>
          </a:p>
        </p:txBody>
      </p:sp>
      <p:sp>
        <p:nvSpPr>
          <p:cNvPr id="2053" name="Rectangle 13"/>
          <p:cNvSpPr>
            <a:spLocks noChangeArrowheads="1"/>
          </p:cNvSpPr>
          <p:nvPr/>
        </p:nvSpPr>
        <p:spPr bwMode="auto">
          <a:xfrm>
            <a:off x="9647767" y="476250"/>
            <a:ext cx="1953684"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spAutoFit/>
          </a:bodyPr>
          <a:lstStyle/>
          <a:p>
            <a:pPr defTabSz="784225" eaLnBrk="0" hangingPunct="0"/>
            <a:r>
              <a:rPr lang="en-US" altLang="zh-CN" sz="1400" b="1">
                <a:solidFill>
                  <a:srgbClr val="666666"/>
                </a:solidFill>
                <a:latin typeface="FrutigerNext LT Bold" pitchFamily="34" charset="0"/>
                <a:ea typeface="MS PGothic" pitchFamily="34" charset="-128"/>
              </a:rPr>
              <a:t>Security Level: </a:t>
            </a:r>
          </a:p>
        </p:txBody>
      </p:sp>
      <p:sp>
        <p:nvSpPr>
          <p:cNvPr id="81" name="Rectangle 19"/>
          <p:cNvSpPr>
            <a:spLocks noGrp="1" noChangeArrowheads="1"/>
          </p:cNvSpPr>
          <p:nvPr>
            <p:ph type="dt" sz="quarter" idx="2"/>
          </p:nvPr>
        </p:nvSpPr>
        <p:spPr bwMode="auto">
          <a:xfrm>
            <a:off x="1007533" y="479426"/>
            <a:ext cx="2844800" cy="21544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defRPr sz="1400">
                <a:latin typeface="+mn-lt"/>
                <a:ea typeface="+mj-ea"/>
              </a:defRPr>
            </a:lvl1pPr>
          </a:lstStyle>
          <a:p>
            <a:pPr>
              <a:defRPr/>
            </a:pPr>
            <a:endParaRPr lang="en-US" altLang="zh-CN"/>
          </a:p>
        </p:txBody>
      </p:sp>
      <p:sp>
        <p:nvSpPr>
          <p:cNvPr id="2055" name="Rectangle 21"/>
          <p:cNvSpPr>
            <a:spLocks noChangeArrowheads="1"/>
          </p:cNvSpPr>
          <p:nvPr/>
        </p:nvSpPr>
        <p:spPr bwMode="auto">
          <a:xfrm>
            <a:off x="-2603500" y="692150"/>
            <a:ext cx="2459567" cy="5500688"/>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24" tIns="40063" rIns="80124" bIns="40063">
            <a:spAutoFit/>
          </a:bodyPr>
          <a:lstStyle/>
          <a:p>
            <a:pPr marL="342900" indent="-342900" algn="r">
              <a:lnSpc>
                <a:spcPct val="125000"/>
              </a:lnSpc>
              <a:spcBef>
                <a:spcPct val="20000"/>
              </a:spcBef>
            </a:pPr>
            <a:r>
              <a:rPr lang="zh-CN" altLang="en-US" sz="1100" dirty="0">
                <a:solidFill>
                  <a:srgbClr val="FFFFFF"/>
                </a:solidFill>
                <a:latin typeface="Arial" pitchFamily="34" charset="0"/>
              </a:rPr>
              <a:t>英文标题</a:t>
            </a:r>
            <a:r>
              <a:rPr lang="en-US" altLang="zh-CN" sz="1100" dirty="0">
                <a:solidFill>
                  <a:srgbClr val="FFFFFF"/>
                </a:solidFill>
                <a:latin typeface="Arial" pitchFamily="34" charset="0"/>
              </a:rPr>
              <a:t>:32-35pt  </a:t>
            </a:r>
            <a:endParaRPr lang="zh-CN" altLang="en-US" sz="1100" dirty="0">
              <a:solidFill>
                <a:srgbClr val="FFFFFF"/>
              </a:solidFill>
              <a:latin typeface="Arial" pitchFamily="34" charset="0"/>
            </a:endParaRPr>
          </a:p>
          <a:p>
            <a:pPr marL="342900" indent="-342900" algn="r">
              <a:lnSpc>
                <a:spcPct val="125000"/>
              </a:lnSpc>
              <a:spcBef>
                <a:spcPct val="20000"/>
              </a:spcBef>
            </a:pPr>
            <a:r>
              <a:rPr lang="zh-CN" altLang="en-US" sz="1100" dirty="0">
                <a:solidFill>
                  <a:srgbClr val="FFFFFF"/>
                </a:solidFill>
                <a:latin typeface="Arial" pitchFamily="34" charset="0"/>
              </a:rPr>
              <a:t>颜色</a:t>
            </a:r>
            <a:r>
              <a:rPr lang="en-US" altLang="zh-CN" sz="1100" dirty="0">
                <a:solidFill>
                  <a:srgbClr val="FFFFFF"/>
                </a:solidFill>
                <a:latin typeface="Arial" pitchFamily="34" charset="0"/>
              </a:rPr>
              <a:t>: R153 G0 B0</a:t>
            </a:r>
          </a:p>
          <a:p>
            <a:pPr marL="342900" indent="-342900" algn="r">
              <a:lnSpc>
                <a:spcPct val="125000"/>
              </a:lnSpc>
              <a:spcBef>
                <a:spcPct val="20000"/>
              </a:spcBef>
            </a:pPr>
            <a:r>
              <a:rPr lang="zh-CN" altLang="en-US" sz="1100" dirty="0">
                <a:solidFill>
                  <a:srgbClr val="FFFFFF"/>
                </a:solidFill>
                <a:latin typeface="Arial" pitchFamily="34" charset="0"/>
              </a:rPr>
              <a:t>内部使用字体 </a:t>
            </a:r>
            <a:r>
              <a:rPr lang="en-US" altLang="zh-CN" sz="1100" dirty="0">
                <a:solidFill>
                  <a:srgbClr val="FFFFFF"/>
                </a:solidFill>
                <a:latin typeface="Arial" pitchFamily="34" charset="0"/>
              </a:rPr>
              <a:t>:</a:t>
            </a:r>
          </a:p>
          <a:p>
            <a:pPr marL="342900" indent="-342900" algn="r">
              <a:lnSpc>
                <a:spcPct val="125000"/>
              </a:lnSpc>
              <a:spcBef>
                <a:spcPct val="20000"/>
              </a:spcBef>
            </a:pPr>
            <a:r>
              <a:rPr lang="en-US" altLang="zh-CN" sz="1100" dirty="0" err="1">
                <a:solidFill>
                  <a:srgbClr val="FFFFFF"/>
                </a:solidFill>
                <a:latin typeface="Arial" pitchFamily="34" charset="0"/>
              </a:rPr>
              <a:t>FrutigerNext</a:t>
            </a:r>
            <a:r>
              <a:rPr lang="en-US" altLang="zh-CN" sz="1100" dirty="0">
                <a:solidFill>
                  <a:srgbClr val="FFFFFF"/>
                </a:solidFill>
                <a:latin typeface="Arial" pitchFamily="34" charset="0"/>
              </a:rPr>
              <a:t> LT Medium</a:t>
            </a:r>
          </a:p>
          <a:p>
            <a:pPr marL="342900" indent="-342900" algn="r">
              <a:lnSpc>
                <a:spcPct val="125000"/>
              </a:lnSpc>
              <a:spcBef>
                <a:spcPct val="20000"/>
              </a:spcBef>
            </a:pPr>
            <a:r>
              <a:rPr lang="zh-CN" altLang="en-US" sz="1100" dirty="0">
                <a:solidFill>
                  <a:srgbClr val="FFFFFF"/>
                </a:solidFill>
                <a:latin typeface="Arial" pitchFamily="34" charset="0"/>
              </a:rPr>
              <a:t>外部使用字体 </a:t>
            </a:r>
            <a:r>
              <a:rPr lang="en-US" altLang="zh-CN" sz="1100" dirty="0">
                <a:solidFill>
                  <a:srgbClr val="FFFFFF"/>
                </a:solidFill>
                <a:latin typeface="Arial" pitchFamily="34" charset="0"/>
              </a:rPr>
              <a:t>: Arial</a:t>
            </a:r>
          </a:p>
          <a:p>
            <a:pPr marL="342900" indent="-342900" algn="r">
              <a:lnSpc>
                <a:spcPct val="75000"/>
              </a:lnSpc>
              <a:spcBef>
                <a:spcPct val="20000"/>
              </a:spcBef>
            </a:pPr>
            <a:endParaRPr lang="en-US" altLang="zh-CN" sz="1100" dirty="0">
              <a:solidFill>
                <a:srgbClr val="FFFFFF"/>
              </a:solidFill>
              <a:latin typeface="Arial" pitchFamily="34" charset="0"/>
            </a:endParaRPr>
          </a:p>
          <a:p>
            <a:pPr marL="342900" indent="-342900" algn="r">
              <a:lnSpc>
                <a:spcPct val="125000"/>
              </a:lnSpc>
              <a:spcBef>
                <a:spcPct val="20000"/>
              </a:spcBef>
            </a:pPr>
            <a:r>
              <a:rPr lang="zh-CN" altLang="en-US" sz="1100" dirty="0">
                <a:solidFill>
                  <a:srgbClr val="FFFFFF"/>
                </a:solidFill>
                <a:latin typeface="Arial" pitchFamily="34" charset="0"/>
              </a:rPr>
              <a:t>中文标题</a:t>
            </a:r>
            <a:r>
              <a:rPr lang="en-US" altLang="zh-CN" sz="1100" dirty="0">
                <a:solidFill>
                  <a:srgbClr val="FFFFFF"/>
                </a:solidFill>
                <a:latin typeface="Arial" pitchFamily="34" charset="0"/>
              </a:rPr>
              <a:t>:30-32pt  </a:t>
            </a:r>
            <a:endParaRPr lang="zh-CN" altLang="en-US" sz="1100" dirty="0">
              <a:solidFill>
                <a:srgbClr val="FFFFFF"/>
              </a:solidFill>
              <a:latin typeface="Arial" pitchFamily="34" charset="0"/>
            </a:endParaRPr>
          </a:p>
          <a:p>
            <a:pPr marL="342900" indent="-342900" algn="r">
              <a:lnSpc>
                <a:spcPct val="125000"/>
              </a:lnSpc>
              <a:spcBef>
                <a:spcPct val="20000"/>
              </a:spcBef>
            </a:pPr>
            <a:r>
              <a:rPr lang="zh-CN" altLang="en-US" sz="1100" dirty="0">
                <a:solidFill>
                  <a:srgbClr val="FFFFFF"/>
                </a:solidFill>
                <a:latin typeface="Arial" pitchFamily="34" charset="0"/>
              </a:rPr>
              <a:t>颜色</a:t>
            </a:r>
            <a:r>
              <a:rPr lang="en-US" altLang="zh-CN" sz="1100" dirty="0">
                <a:solidFill>
                  <a:srgbClr val="FFFFFF"/>
                </a:solidFill>
                <a:latin typeface="Arial" pitchFamily="34" charset="0"/>
              </a:rPr>
              <a:t>: R153 G0 B0</a:t>
            </a:r>
          </a:p>
          <a:p>
            <a:pPr marL="342900" indent="-342900" algn="r">
              <a:lnSpc>
                <a:spcPct val="125000"/>
              </a:lnSpc>
              <a:spcBef>
                <a:spcPct val="20000"/>
              </a:spcBef>
            </a:pPr>
            <a:r>
              <a:rPr lang="zh-CN" altLang="en-US" sz="1100" dirty="0">
                <a:solidFill>
                  <a:srgbClr val="FFFFFF"/>
                </a:solidFill>
                <a:latin typeface="Arial" pitchFamily="34" charset="0"/>
              </a:rPr>
              <a:t>字体</a:t>
            </a:r>
            <a:r>
              <a:rPr lang="en-US" altLang="zh-CN" sz="1100" dirty="0">
                <a:solidFill>
                  <a:srgbClr val="FFFFFF"/>
                </a:solidFill>
                <a:latin typeface="Arial" pitchFamily="34" charset="0"/>
              </a:rPr>
              <a:t>:</a:t>
            </a:r>
            <a:r>
              <a:rPr lang="zh-CN" altLang="en-US" sz="1100" dirty="0">
                <a:solidFill>
                  <a:srgbClr val="FFFFFF"/>
                </a:solidFill>
                <a:latin typeface="Arial" pitchFamily="34" charset="0"/>
              </a:rPr>
              <a:t>黑体</a:t>
            </a:r>
          </a:p>
          <a:p>
            <a:pPr marL="342900" indent="-342900" algn="r">
              <a:lnSpc>
                <a:spcPct val="125000"/>
              </a:lnSpc>
              <a:spcBef>
                <a:spcPct val="20000"/>
              </a:spcBef>
            </a:pPr>
            <a:endParaRPr lang="zh-CN" altLang="en-US" sz="1100" dirty="0">
              <a:solidFill>
                <a:srgbClr val="FFFFFF"/>
              </a:solidFill>
              <a:latin typeface="Arial" pitchFamily="34" charset="0"/>
            </a:endParaRPr>
          </a:p>
          <a:p>
            <a:pPr marL="342900" indent="-342900" algn="r">
              <a:lnSpc>
                <a:spcPct val="125000"/>
              </a:lnSpc>
              <a:spcBef>
                <a:spcPct val="20000"/>
              </a:spcBef>
            </a:pPr>
            <a:endParaRPr lang="zh-CN" altLang="en-US" sz="1100" dirty="0">
              <a:solidFill>
                <a:srgbClr val="FFFFFF"/>
              </a:solidFill>
              <a:latin typeface="Arial" pitchFamily="34" charset="0"/>
            </a:endParaRPr>
          </a:p>
          <a:p>
            <a:pPr marL="342900" indent="-342900" algn="r">
              <a:lnSpc>
                <a:spcPct val="125000"/>
              </a:lnSpc>
              <a:spcBef>
                <a:spcPct val="20000"/>
              </a:spcBef>
            </a:pPr>
            <a:endParaRPr lang="zh-CN" altLang="en-US" sz="1100" dirty="0">
              <a:solidFill>
                <a:srgbClr val="FFFFFF"/>
              </a:solidFill>
              <a:latin typeface="Arial" pitchFamily="34" charset="0"/>
            </a:endParaRPr>
          </a:p>
          <a:p>
            <a:pPr marL="342900" indent="-342900" algn="r">
              <a:lnSpc>
                <a:spcPct val="125000"/>
              </a:lnSpc>
              <a:spcBef>
                <a:spcPct val="20000"/>
              </a:spcBef>
            </a:pPr>
            <a:r>
              <a:rPr lang="zh-CN" altLang="en-US" sz="1100" dirty="0">
                <a:solidFill>
                  <a:srgbClr val="FFFFFF"/>
                </a:solidFill>
                <a:latin typeface="Arial" pitchFamily="34" charset="0"/>
              </a:rPr>
              <a:t>英文正文</a:t>
            </a:r>
            <a:r>
              <a:rPr lang="en-US" altLang="zh-CN" sz="1100" dirty="0">
                <a:solidFill>
                  <a:srgbClr val="FFFFFF"/>
                </a:solidFill>
                <a:latin typeface="Arial" pitchFamily="34" charset="0"/>
              </a:rPr>
              <a:t>:20-22pt</a:t>
            </a:r>
          </a:p>
          <a:p>
            <a:pPr marL="342900" indent="-342900" algn="r">
              <a:lnSpc>
                <a:spcPct val="125000"/>
              </a:lnSpc>
              <a:spcBef>
                <a:spcPct val="20000"/>
              </a:spcBef>
            </a:pPr>
            <a:r>
              <a:rPr lang="zh-CN" altLang="en-US" sz="1100" dirty="0">
                <a:solidFill>
                  <a:srgbClr val="FFFFFF"/>
                </a:solidFill>
                <a:latin typeface="Arial" pitchFamily="34" charset="0"/>
              </a:rPr>
              <a:t>子目录 </a:t>
            </a:r>
            <a:r>
              <a:rPr lang="en-US" altLang="zh-CN" sz="1100" dirty="0">
                <a:solidFill>
                  <a:srgbClr val="FFFFFF"/>
                </a:solidFill>
                <a:latin typeface="Arial" pitchFamily="34" charset="0"/>
              </a:rPr>
              <a:t>(2-5</a:t>
            </a:r>
            <a:r>
              <a:rPr lang="zh-CN" altLang="en-US" sz="1100" dirty="0">
                <a:solidFill>
                  <a:srgbClr val="FFFFFF"/>
                </a:solidFill>
                <a:latin typeface="Arial" pitchFamily="34" charset="0"/>
              </a:rPr>
              <a:t>级</a:t>
            </a:r>
            <a:r>
              <a:rPr lang="en-US" altLang="zh-CN" sz="1100" dirty="0">
                <a:solidFill>
                  <a:srgbClr val="FFFFFF"/>
                </a:solidFill>
                <a:latin typeface="Arial" pitchFamily="34" charset="0"/>
              </a:rPr>
              <a:t>) :18pt  </a:t>
            </a:r>
          </a:p>
          <a:p>
            <a:pPr marL="342900" indent="-342900" algn="r">
              <a:lnSpc>
                <a:spcPct val="125000"/>
              </a:lnSpc>
              <a:spcBef>
                <a:spcPct val="20000"/>
              </a:spcBef>
            </a:pPr>
            <a:r>
              <a:rPr lang="zh-CN" altLang="en-US" sz="1100" dirty="0">
                <a:solidFill>
                  <a:srgbClr val="FFFFFF"/>
                </a:solidFill>
                <a:latin typeface="Arial" pitchFamily="34" charset="0"/>
              </a:rPr>
              <a:t>颜色</a:t>
            </a:r>
            <a:r>
              <a:rPr lang="en-US" altLang="zh-CN" sz="1100" dirty="0">
                <a:solidFill>
                  <a:srgbClr val="FFFFFF"/>
                </a:solidFill>
                <a:latin typeface="Arial" pitchFamily="34" charset="0"/>
              </a:rPr>
              <a:t>:</a:t>
            </a:r>
            <a:r>
              <a:rPr lang="zh-CN" altLang="en-US" sz="1100" dirty="0">
                <a:solidFill>
                  <a:srgbClr val="FFFFFF"/>
                </a:solidFill>
                <a:latin typeface="Arial" pitchFamily="34" charset="0"/>
              </a:rPr>
              <a:t>黑色</a:t>
            </a:r>
          </a:p>
          <a:p>
            <a:pPr marL="342900" indent="-342900" algn="r">
              <a:lnSpc>
                <a:spcPct val="125000"/>
              </a:lnSpc>
              <a:spcBef>
                <a:spcPct val="20000"/>
              </a:spcBef>
            </a:pPr>
            <a:r>
              <a:rPr lang="zh-CN" altLang="en-US" sz="1100" dirty="0">
                <a:solidFill>
                  <a:srgbClr val="FFFFFF"/>
                </a:solidFill>
                <a:latin typeface="Arial" pitchFamily="34" charset="0"/>
              </a:rPr>
              <a:t>内部使用字体 </a:t>
            </a:r>
            <a:r>
              <a:rPr lang="en-US" altLang="zh-CN" sz="1100" dirty="0">
                <a:solidFill>
                  <a:srgbClr val="FFFFFF"/>
                </a:solidFill>
                <a:latin typeface="Arial" pitchFamily="34" charset="0"/>
              </a:rPr>
              <a:t>:</a:t>
            </a:r>
          </a:p>
          <a:p>
            <a:pPr marL="342900" indent="-342900" algn="r">
              <a:lnSpc>
                <a:spcPct val="125000"/>
              </a:lnSpc>
              <a:spcBef>
                <a:spcPct val="20000"/>
              </a:spcBef>
            </a:pPr>
            <a:r>
              <a:rPr lang="en-US" altLang="zh-CN" sz="1100" dirty="0" err="1">
                <a:solidFill>
                  <a:srgbClr val="FFFFFF"/>
                </a:solidFill>
                <a:latin typeface="Arial" pitchFamily="34" charset="0"/>
              </a:rPr>
              <a:t>FrutigerNext</a:t>
            </a:r>
            <a:r>
              <a:rPr lang="en-US" altLang="zh-CN" sz="1100" dirty="0">
                <a:solidFill>
                  <a:srgbClr val="FFFFFF"/>
                </a:solidFill>
                <a:latin typeface="Arial" pitchFamily="34" charset="0"/>
              </a:rPr>
              <a:t> LT Regular</a:t>
            </a:r>
          </a:p>
          <a:p>
            <a:pPr marL="342900" indent="-342900" algn="r">
              <a:lnSpc>
                <a:spcPct val="125000"/>
              </a:lnSpc>
              <a:spcBef>
                <a:spcPct val="20000"/>
              </a:spcBef>
            </a:pPr>
            <a:r>
              <a:rPr lang="zh-CN" altLang="en-US" sz="1100" dirty="0">
                <a:solidFill>
                  <a:srgbClr val="FFFFFF"/>
                </a:solidFill>
                <a:latin typeface="Arial" pitchFamily="34" charset="0"/>
              </a:rPr>
              <a:t>外部使用字体 </a:t>
            </a:r>
            <a:r>
              <a:rPr lang="en-US" altLang="zh-CN" sz="1100" dirty="0">
                <a:solidFill>
                  <a:srgbClr val="FFFFFF"/>
                </a:solidFill>
                <a:latin typeface="Arial" pitchFamily="34" charset="0"/>
              </a:rPr>
              <a:t>: Arial</a:t>
            </a:r>
          </a:p>
          <a:p>
            <a:pPr marL="342900" indent="-342900" algn="r">
              <a:lnSpc>
                <a:spcPct val="75000"/>
              </a:lnSpc>
              <a:spcBef>
                <a:spcPct val="20000"/>
              </a:spcBef>
            </a:pPr>
            <a:endParaRPr lang="en-US" altLang="zh-CN" sz="1100" dirty="0">
              <a:solidFill>
                <a:srgbClr val="FFFFFF"/>
              </a:solidFill>
              <a:latin typeface="Arial" pitchFamily="34" charset="0"/>
            </a:endParaRPr>
          </a:p>
          <a:p>
            <a:pPr marL="342900" indent="-342900" algn="r">
              <a:lnSpc>
                <a:spcPct val="125000"/>
              </a:lnSpc>
              <a:spcBef>
                <a:spcPct val="20000"/>
              </a:spcBef>
            </a:pPr>
            <a:r>
              <a:rPr lang="zh-CN" altLang="en-US" sz="1100" dirty="0">
                <a:solidFill>
                  <a:srgbClr val="FFFFFF"/>
                </a:solidFill>
                <a:latin typeface="Arial" pitchFamily="34" charset="0"/>
              </a:rPr>
              <a:t>中文正文</a:t>
            </a:r>
            <a:r>
              <a:rPr lang="en-US" altLang="zh-CN" sz="1100" dirty="0">
                <a:solidFill>
                  <a:srgbClr val="FFFFFF"/>
                </a:solidFill>
                <a:latin typeface="Arial" pitchFamily="34" charset="0"/>
              </a:rPr>
              <a:t>:18-20pt</a:t>
            </a:r>
          </a:p>
          <a:p>
            <a:pPr marL="342900" indent="-342900" algn="r">
              <a:lnSpc>
                <a:spcPct val="125000"/>
              </a:lnSpc>
              <a:spcBef>
                <a:spcPct val="20000"/>
              </a:spcBef>
            </a:pPr>
            <a:r>
              <a:rPr lang="zh-CN" altLang="en-US" sz="1100" dirty="0">
                <a:solidFill>
                  <a:srgbClr val="FFFFFF"/>
                </a:solidFill>
                <a:latin typeface="Arial" pitchFamily="34" charset="0"/>
              </a:rPr>
              <a:t>子目录</a:t>
            </a:r>
            <a:r>
              <a:rPr lang="en-US" altLang="zh-CN" sz="1100" dirty="0">
                <a:solidFill>
                  <a:srgbClr val="FFFFFF"/>
                </a:solidFill>
                <a:latin typeface="Arial" pitchFamily="34" charset="0"/>
              </a:rPr>
              <a:t>(2-5</a:t>
            </a:r>
            <a:r>
              <a:rPr lang="zh-CN" altLang="en-US" sz="1100" dirty="0">
                <a:solidFill>
                  <a:srgbClr val="FFFFFF"/>
                </a:solidFill>
                <a:latin typeface="Arial" pitchFamily="34" charset="0"/>
              </a:rPr>
              <a:t>级</a:t>
            </a:r>
            <a:r>
              <a:rPr lang="en-US" altLang="zh-CN" sz="1100" dirty="0">
                <a:solidFill>
                  <a:srgbClr val="FFFFFF"/>
                </a:solidFill>
                <a:latin typeface="Arial" pitchFamily="34" charset="0"/>
              </a:rPr>
              <a:t>):18pt </a:t>
            </a:r>
            <a:endParaRPr lang="zh-CN" altLang="en-US" sz="1100" dirty="0">
              <a:solidFill>
                <a:srgbClr val="FFFFFF"/>
              </a:solidFill>
              <a:latin typeface="Arial" pitchFamily="34" charset="0"/>
            </a:endParaRPr>
          </a:p>
          <a:p>
            <a:pPr marL="342900" indent="-342900" algn="r">
              <a:lnSpc>
                <a:spcPct val="125000"/>
              </a:lnSpc>
              <a:spcBef>
                <a:spcPct val="20000"/>
              </a:spcBef>
            </a:pPr>
            <a:r>
              <a:rPr lang="zh-CN" altLang="en-US" sz="1100" dirty="0">
                <a:solidFill>
                  <a:srgbClr val="FFFFFF"/>
                </a:solidFill>
                <a:latin typeface="Arial" pitchFamily="34" charset="0"/>
              </a:rPr>
              <a:t>颜色</a:t>
            </a:r>
            <a:r>
              <a:rPr lang="en-US" altLang="zh-CN" sz="1100" dirty="0">
                <a:solidFill>
                  <a:srgbClr val="FFFFFF"/>
                </a:solidFill>
                <a:latin typeface="Arial" pitchFamily="34" charset="0"/>
              </a:rPr>
              <a:t>:</a:t>
            </a:r>
            <a:r>
              <a:rPr lang="zh-CN" altLang="en-US" sz="1100" dirty="0">
                <a:solidFill>
                  <a:srgbClr val="FFFFFF"/>
                </a:solidFill>
                <a:latin typeface="Arial" pitchFamily="34" charset="0"/>
              </a:rPr>
              <a:t>黑色</a:t>
            </a:r>
          </a:p>
          <a:p>
            <a:pPr marL="342900" indent="-342900" algn="r">
              <a:lnSpc>
                <a:spcPct val="125000"/>
              </a:lnSpc>
              <a:spcBef>
                <a:spcPct val="20000"/>
              </a:spcBef>
            </a:pPr>
            <a:r>
              <a:rPr lang="zh-CN" altLang="en-US" sz="1100" dirty="0">
                <a:solidFill>
                  <a:srgbClr val="FFFFFF"/>
                </a:solidFill>
                <a:latin typeface="Arial" pitchFamily="34" charset="0"/>
              </a:rPr>
              <a:t>字体</a:t>
            </a:r>
            <a:r>
              <a:rPr lang="en-US" altLang="zh-CN" sz="1100" dirty="0">
                <a:solidFill>
                  <a:srgbClr val="FFFFFF"/>
                </a:solidFill>
                <a:latin typeface="Arial" pitchFamily="34" charset="0"/>
              </a:rPr>
              <a:t>:</a:t>
            </a:r>
            <a:r>
              <a:rPr lang="zh-CN" altLang="en-US" sz="1100" dirty="0">
                <a:solidFill>
                  <a:srgbClr val="FFFFFF"/>
                </a:solidFill>
                <a:latin typeface="Arial" pitchFamily="34" charset="0"/>
              </a:rPr>
              <a:t>细黑体 </a:t>
            </a:r>
            <a:endParaRPr lang="zh-CN" altLang="en-US" sz="1100" dirty="0">
              <a:solidFill>
                <a:srgbClr val="000000"/>
              </a:solidFill>
              <a:latin typeface="Arial" pitchFamily="34" charset="0"/>
            </a:endParaRPr>
          </a:p>
        </p:txBody>
      </p:sp>
      <p:grpSp>
        <p:nvGrpSpPr>
          <p:cNvPr id="2056" name="Group 22"/>
          <p:cNvGrpSpPr>
            <a:grpSpLocks/>
          </p:cNvGrpSpPr>
          <p:nvPr/>
        </p:nvGrpSpPr>
        <p:grpSpPr bwMode="auto">
          <a:xfrm>
            <a:off x="12433301" y="3511550"/>
            <a:ext cx="1225551" cy="3224212"/>
            <a:chOff x="5839" y="2251"/>
            <a:chExt cx="579" cy="2031"/>
          </a:xfrm>
        </p:grpSpPr>
        <p:sp>
          <p:nvSpPr>
            <p:cNvPr id="2061" name="Rectangle 23"/>
            <p:cNvSpPr>
              <a:spLocks noChangeArrowheads="1"/>
            </p:cNvSpPr>
            <p:nvPr userDrawn="1"/>
          </p:nvSpPr>
          <p:spPr bwMode="auto">
            <a:xfrm>
              <a:off x="5839" y="3143"/>
              <a:ext cx="579" cy="233"/>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425" tIns="45712" rIns="91425" bIns="45712" anchor="ctr">
              <a:spAutoFit/>
            </a:bodyPr>
            <a:lstStyle/>
            <a:p>
              <a:endParaRPr lang="zh-CN" altLang="en-US"/>
            </a:p>
          </p:txBody>
        </p:sp>
        <p:grpSp>
          <p:nvGrpSpPr>
            <p:cNvPr id="2062" name="Group 24"/>
            <p:cNvGrpSpPr>
              <a:grpSpLocks/>
            </p:cNvGrpSpPr>
            <p:nvPr userDrawn="1"/>
          </p:nvGrpSpPr>
          <p:grpSpPr bwMode="auto">
            <a:xfrm>
              <a:off x="5893" y="2387"/>
              <a:ext cx="466" cy="115"/>
              <a:chOff x="5893" y="2387"/>
              <a:chExt cx="466" cy="115"/>
            </a:xfrm>
          </p:grpSpPr>
          <p:sp>
            <p:nvSpPr>
              <p:cNvPr id="2123" name="Rectangle 25"/>
              <p:cNvSpPr>
                <a:spLocks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24" name="Rectangle 26"/>
              <p:cNvSpPr>
                <a:spLocks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25" name="Rectangle 27"/>
              <p:cNvSpPr>
                <a:spLocks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26" name="Rectangle 28"/>
              <p:cNvSpPr>
                <a:spLocks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063" name="Group 29"/>
            <p:cNvGrpSpPr>
              <a:grpSpLocks/>
            </p:cNvGrpSpPr>
            <p:nvPr userDrawn="1"/>
          </p:nvGrpSpPr>
          <p:grpSpPr bwMode="auto">
            <a:xfrm>
              <a:off x="5893" y="2523"/>
              <a:ext cx="466" cy="115"/>
              <a:chOff x="5893" y="2523"/>
              <a:chExt cx="466" cy="115"/>
            </a:xfrm>
          </p:grpSpPr>
          <p:sp>
            <p:nvSpPr>
              <p:cNvPr id="2119" name="Rectangle 30"/>
              <p:cNvSpPr>
                <a:spLocks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20" name="Rectangle 31"/>
              <p:cNvSpPr>
                <a:spLocks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21" name="Rectangle 32"/>
              <p:cNvSpPr>
                <a:spLocks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22" name="Rectangle 33"/>
              <p:cNvSpPr>
                <a:spLocks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064" name="Group 34"/>
            <p:cNvGrpSpPr>
              <a:grpSpLocks/>
            </p:cNvGrpSpPr>
            <p:nvPr userDrawn="1"/>
          </p:nvGrpSpPr>
          <p:grpSpPr bwMode="auto">
            <a:xfrm>
              <a:off x="5893" y="2659"/>
              <a:ext cx="466" cy="115"/>
              <a:chOff x="5893" y="2659"/>
              <a:chExt cx="466" cy="115"/>
            </a:xfrm>
          </p:grpSpPr>
          <p:sp>
            <p:nvSpPr>
              <p:cNvPr id="2115" name="Rectangle 35"/>
              <p:cNvSpPr>
                <a:spLocks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16" name="Rectangle 36"/>
              <p:cNvSpPr>
                <a:spLocks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17" name="Rectangle 37"/>
              <p:cNvSpPr>
                <a:spLocks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18" name="Rectangle 38"/>
              <p:cNvSpPr>
                <a:spLocks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065" name="Group 39"/>
            <p:cNvGrpSpPr>
              <a:grpSpLocks/>
            </p:cNvGrpSpPr>
            <p:nvPr userDrawn="1"/>
          </p:nvGrpSpPr>
          <p:grpSpPr bwMode="auto">
            <a:xfrm>
              <a:off x="5893" y="2251"/>
              <a:ext cx="466" cy="119"/>
              <a:chOff x="5893" y="2251"/>
              <a:chExt cx="466" cy="119"/>
            </a:xfrm>
          </p:grpSpPr>
          <p:sp>
            <p:nvSpPr>
              <p:cNvPr id="2111" name="Rectangle 40"/>
              <p:cNvSpPr>
                <a:spLocks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12" name="Rectangle 41"/>
              <p:cNvSpPr>
                <a:spLocks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13" name="Rectangle 42"/>
              <p:cNvSpPr>
                <a:spLocks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14" name="Rectangle 43"/>
              <p:cNvSpPr>
                <a:spLocks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066" name="Group 44"/>
            <p:cNvGrpSpPr>
              <a:grpSpLocks/>
            </p:cNvGrpSpPr>
            <p:nvPr userDrawn="1"/>
          </p:nvGrpSpPr>
          <p:grpSpPr bwMode="auto">
            <a:xfrm>
              <a:off x="5893" y="2886"/>
              <a:ext cx="466" cy="115"/>
              <a:chOff x="5893" y="2886"/>
              <a:chExt cx="466" cy="115"/>
            </a:xfrm>
          </p:grpSpPr>
          <p:sp>
            <p:nvSpPr>
              <p:cNvPr id="2107" name="Rectangle 45"/>
              <p:cNvSpPr>
                <a:spLocks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08" name="Rectangle 46"/>
              <p:cNvSpPr>
                <a:spLocks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09" name="Rectangle 47"/>
              <p:cNvSpPr>
                <a:spLocks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10" name="Rectangle 48"/>
              <p:cNvSpPr>
                <a:spLocks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067" name="Group 49"/>
            <p:cNvGrpSpPr>
              <a:grpSpLocks/>
            </p:cNvGrpSpPr>
            <p:nvPr userDrawn="1"/>
          </p:nvGrpSpPr>
          <p:grpSpPr bwMode="auto">
            <a:xfrm>
              <a:off x="5893" y="3022"/>
              <a:ext cx="466" cy="115"/>
              <a:chOff x="5893" y="3022"/>
              <a:chExt cx="466" cy="115"/>
            </a:xfrm>
          </p:grpSpPr>
          <p:sp>
            <p:nvSpPr>
              <p:cNvPr id="2103" name="Rectangle 50"/>
              <p:cNvSpPr>
                <a:spLocks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04" name="Rectangle 51"/>
              <p:cNvSpPr>
                <a:spLocks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05" name="Rectangle 52"/>
              <p:cNvSpPr>
                <a:spLocks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06" name="Rectangle 53"/>
              <p:cNvSpPr>
                <a:spLocks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068" name="Group 54"/>
            <p:cNvGrpSpPr>
              <a:grpSpLocks/>
            </p:cNvGrpSpPr>
            <p:nvPr userDrawn="1"/>
          </p:nvGrpSpPr>
          <p:grpSpPr bwMode="auto">
            <a:xfrm>
              <a:off x="5893" y="3158"/>
              <a:ext cx="466" cy="115"/>
              <a:chOff x="5893" y="3158"/>
              <a:chExt cx="466" cy="115"/>
            </a:xfrm>
          </p:grpSpPr>
          <p:sp>
            <p:nvSpPr>
              <p:cNvPr id="2099" name="Rectangle 55"/>
              <p:cNvSpPr>
                <a:spLocks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00" name="Rectangle 56"/>
              <p:cNvSpPr>
                <a:spLocks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01" name="Rectangle 57"/>
              <p:cNvSpPr>
                <a:spLocks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02" name="Rectangle 58"/>
              <p:cNvSpPr>
                <a:spLocks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069" name="Group 59"/>
            <p:cNvGrpSpPr>
              <a:grpSpLocks/>
            </p:cNvGrpSpPr>
            <p:nvPr userDrawn="1"/>
          </p:nvGrpSpPr>
          <p:grpSpPr bwMode="auto">
            <a:xfrm>
              <a:off x="5893" y="3385"/>
              <a:ext cx="466" cy="115"/>
              <a:chOff x="5893" y="3385"/>
              <a:chExt cx="466" cy="115"/>
            </a:xfrm>
          </p:grpSpPr>
          <p:sp>
            <p:nvSpPr>
              <p:cNvPr id="2095" name="Rectangle 60"/>
              <p:cNvSpPr>
                <a:spLocks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96" name="Rectangle 61"/>
              <p:cNvSpPr>
                <a:spLocks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97" name="Rectangle 62"/>
              <p:cNvSpPr>
                <a:spLocks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98" name="Rectangle 63"/>
              <p:cNvSpPr>
                <a:spLocks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070" name="Group 64"/>
            <p:cNvGrpSpPr>
              <a:grpSpLocks/>
            </p:cNvGrpSpPr>
            <p:nvPr userDrawn="1"/>
          </p:nvGrpSpPr>
          <p:grpSpPr bwMode="auto">
            <a:xfrm>
              <a:off x="5893" y="3521"/>
              <a:ext cx="466" cy="115"/>
              <a:chOff x="5893" y="3521"/>
              <a:chExt cx="466" cy="115"/>
            </a:xfrm>
          </p:grpSpPr>
          <p:sp>
            <p:nvSpPr>
              <p:cNvPr id="2091" name="Rectangle 65"/>
              <p:cNvSpPr>
                <a:spLocks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92" name="Rectangle 66"/>
              <p:cNvSpPr>
                <a:spLocks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93" name="Rectangle 67"/>
              <p:cNvSpPr>
                <a:spLocks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94" name="Rectangle 68"/>
              <p:cNvSpPr>
                <a:spLocks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071" name="Group 69"/>
            <p:cNvGrpSpPr>
              <a:grpSpLocks/>
            </p:cNvGrpSpPr>
            <p:nvPr userDrawn="1"/>
          </p:nvGrpSpPr>
          <p:grpSpPr bwMode="auto">
            <a:xfrm>
              <a:off x="5893" y="3657"/>
              <a:ext cx="466" cy="115"/>
              <a:chOff x="5893" y="3657"/>
              <a:chExt cx="466" cy="115"/>
            </a:xfrm>
          </p:grpSpPr>
          <p:sp>
            <p:nvSpPr>
              <p:cNvPr id="2087" name="Rectangle 70"/>
              <p:cNvSpPr>
                <a:spLocks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88" name="Rectangle 71"/>
              <p:cNvSpPr>
                <a:spLocks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89" name="Rectangle 72"/>
              <p:cNvSpPr>
                <a:spLocks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90" name="Rectangle 73"/>
              <p:cNvSpPr>
                <a:spLocks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072" name="Group 74"/>
            <p:cNvGrpSpPr>
              <a:grpSpLocks/>
            </p:cNvGrpSpPr>
            <p:nvPr userDrawn="1"/>
          </p:nvGrpSpPr>
          <p:grpSpPr bwMode="auto">
            <a:xfrm>
              <a:off x="5893" y="3884"/>
              <a:ext cx="466" cy="115"/>
              <a:chOff x="5893" y="3884"/>
              <a:chExt cx="466" cy="115"/>
            </a:xfrm>
          </p:grpSpPr>
          <p:sp>
            <p:nvSpPr>
              <p:cNvPr id="2083" name="Rectangle 75"/>
              <p:cNvSpPr>
                <a:spLocks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84" name="Rectangle 76"/>
              <p:cNvSpPr>
                <a:spLocks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85" name="Rectangle 77"/>
              <p:cNvSpPr>
                <a:spLocks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86" name="Rectangle 78"/>
              <p:cNvSpPr>
                <a:spLocks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073" name="Group 79"/>
            <p:cNvGrpSpPr>
              <a:grpSpLocks/>
            </p:cNvGrpSpPr>
            <p:nvPr userDrawn="1"/>
          </p:nvGrpSpPr>
          <p:grpSpPr bwMode="auto">
            <a:xfrm>
              <a:off x="5893" y="4026"/>
              <a:ext cx="466" cy="115"/>
              <a:chOff x="5893" y="4026"/>
              <a:chExt cx="466" cy="115"/>
            </a:xfrm>
          </p:grpSpPr>
          <p:sp>
            <p:nvSpPr>
              <p:cNvPr id="2079" name="Rectangle 80"/>
              <p:cNvSpPr>
                <a:spLocks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80" name="Rectangle 81"/>
              <p:cNvSpPr>
                <a:spLocks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81" name="Rectangle 82"/>
              <p:cNvSpPr>
                <a:spLocks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82" name="Rectangle 83"/>
              <p:cNvSpPr>
                <a:spLocks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074" name="Group 84"/>
            <p:cNvGrpSpPr>
              <a:grpSpLocks/>
            </p:cNvGrpSpPr>
            <p:nvPr userDrawn="1"/>
          </p:nvGrpSpPr>
          <p:grpSpPr bwMode="auto">
            <a:xfrm>
              <a:off x="5893" y="4167"/>
              <a:ext cx="466" cy="115"/>
              <a:chOff x="5893" y="4167"/>
              <a:chExt cx="466" cy="115"/>
            </a:xfrm>
          </p:grpSpPr>
          <p:sp>
            <p:nvSpPr>
              <p:cNvPr id="2075" name="Rectangle 85"/>
              <p:cNvSpPr>
                <a:spLocks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76" name="Rectangle 86"/>
              <p:cNvSpPr>
                <a:spLocks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77" name="Rectangle 87"/>
              <p:cNvSpPr>
                <a:spLocks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78" name="Rectangle 88"/>
              <p:cNvSpPr>
                <a:spLocks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2057" name="Rectangle 89"/>
          <p:cNvSpPr>
            <a:spLocks noChangeArrowheads="1"/>
          </p:cNvSpPr>
          <p:nvPr/>
        </p:nvSpPr>
        <p:spPr bwMode="auto">
          <a:xfrm>
            <a:off x="12335934" y="1341438"/>
            <a:ext cx="1589617" cy="133355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24" tIns="40063" rIns="80124" bIns="40063">
            <a:spAutoFit/>
          </a:bodyPr>
          <a:lstStyle/>
          <a:p>
            <a:pPr>
              <a:lnSpc>
                <a:spcPct val="120000"/>
              </a:lnSpc>
              <a:spcBef>
                <a:spcPct val="20000"/>
              </a:spcBef>
            </a:pPr>
            <a:r>
              <a:rPr lang="zh-CN" altLang="en-US" sz="1100">
                <a:solidFill>
                  <a:srgbClr val="FFFFFF"/>
                </a:solidFill>
                <a:latin typeface="Arial" pitchFamily="34" charset="0"/>
              </a:rPr>
              <a:t>配色参考方案：</a:t>
            </a:r>
          </a:p>
          <a:p>
            <a:pPr>
              <a:lnSpc>
                <a:spcPct val="120000"/>
              </a:lnSpc>
              <a:spcBef>
                <a:spcPct val="20000"/>
              </a:spcBef>
            </a:pPr>
            <a:r>
              <a:rPr lang="zh-CN" altLang="en-US" sz="1100">
                <a:solidFill>
                  <a:srgbClr val="FFFFFF"/>
                </a:solidFill>
                <a:latin typeface="Arial" pitchFamily="34" charset="0"/>
              </a:rPr>
              <a:t>建议同一页面内不超过四种颜色，以下是</a:t>
            </a:r>
            <a:r>
              <a:rPr lang="en-US" altLang="zh-CN" sz="1100">
                <a:solidFill>
                  <a:srgbClr val="FFFFFF"/>
                </a:solidFill>
                <a:latin typeface="Arial" pitchFamily="34" charset="0"/>
              </a:rPr>
              <a:t>13</a:t>
            </a:r>
            <a:r>
              <a:rPr lang="zh-CN" altLang="en-US" sz="1100">
                <a:solidFill>
                  <a:srgbClr val="FFFFFF"/>
                </a:solidFill>
                <a:latin typeface="Arial" pitchFamily="34" charset="0"/>
              </a:rPr>
              <a:t>组配色方案，同一页面内只选择一组使用。（仅供参考）</a:t>
            </a:r>
          </a:p>
        </p:txBody>
      </p:sp>
      <p:sp>
        <p:nvSpPr>
          <p:cNvPr id="2058" name="Rectangle 90"/>
          <p:cNvSpPr>
            <a:spLocks noChangeArrowheads="1"/>
          </p:cNvSpPr>
          <p:nvPr/>
        </p:nvSpPr>
        <p:spPr bwMode="auto">
          <a:xfrm>
            <a:off x="12335934" y="7938"/>
            <a:ext cx="1494367" cy="48717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24" tIns="40063" rIns="80124" bIns="40063">
            <a:spAutoFit/>
          </a:bodyPr>
          <a:lstStyle/>
          <a:p>
            <a:pPr>
              <a:lnSpc>
                <a:spcPct val="120000"/>
              </a:lnSpc>
              <a:spcBef>
                <a:spcPct val="20000"/>
              </a:spcBef>
            </a:pPr>
            <a:r>
              <a:rPr lang="zh-CN" altLang="en-US" sz="1100">
                <a:solidFill>
                  <a:srgbClr val="FFFFFF"/>
                </a:solidFill>
                <a:latin typeface="Arial" pitchFamily="34" charset="0"/>
              </a:rPr>
              <a:t>客户或者合作伙伴的标志放在右上角</a:t>
            </a:r>
            <a:r>
              <a:rPr lang="en-US" altLang="zh-CN" sz="1100">
                <a:solidFill>
                  <a:srgbClr val="FFFFFF"/>
                </a:solidFill>
                <a:latin typeface="Arial" pitchFamily="34" charset="0"/>
              </a:rPr>
              <a:t>.</a:t>
            </a:r>
            <a:endParaRPr lang="zh-CN" altLang="en-US" sz="1100">
              <a:solidFill>
                <a:srgbClr val="FFFFFF"/>
              </a:solidFill>
              <a:latin typeface="Arial" pitchFamily="34" charset="0"/>
            </a:endParaRPr>
          </a:p>
        </p:txBody>
      </p:sp>
      <p:sp>
        <p:nvSpPr>
          <p:cNvPr id="152" name="Text Box 5"/>
          <p:cNvSpPr txBox="1">
            <a:spLocks noChangeArrowheads="1"/>
          </p:cNvSpPr>
          <p:nvPr/>
        </p:nvSpPr>
        <p:spPr bwMode="auto">
          <a:xfrm>
            <a:off x="1007534" y="6230938"/>
            <a:ext cx="2951770" cy="215444"/>
          </a:xfrm>
          <a:prstGeom prst="rect">
            <a:avLst/>
          </a:prstGeom>
          <a:noFill/>
          <a:ln>
            <a:noFill/>
          </a:ln>
          <a:extLst>
            <a:ext uri="{909E8E84-426E-40DD-AFC4-6F175D3DCCD1}">
              <a14:hiddenFill xmlns:a14="http://schemas.microsoft.com/office/drawing/2010/main">
                <a:solidFill>
                  <a:srgbClr val="4F81BD"/>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bIns="0">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400" dirty="0" smtClean="0">
                <a:solidFill>
                  <a:srgbClr val="000000"/>
                </a:solidFill>
                <a:latin typeface="FrutigerNext LT Bold" pitchFamily="34" charset="0"/>
                <a:ea typeface="MS PGothic" pitchFamily="34" charset="-128"/>
              </a:rPr>
              <a:t>HUAWEI TECHNOLOGIES CO., LTD.</a:t>
            </a:r>
          </a:p>
        </p:txBody>
      </p:sp>
      <p:sp>
        <p:nvSpPr>
          <p:cNvPr id="153" name="Text Box 7"/>
          <p:cNvSpPr txBox="1">
            <a:spLocks noChangeArrowheads="1"/>
          </p:cNvSpPr>
          <p:nvPr/>
        </p:nvSpPr>
        <p:spPr bwMode="auto">
          <a:xfrm>
            <a:off x="9639300" y="4019551"/>
            <a:ext cx="1269899" cy="246221"/>
          </a:xfrm>
          <a:prstGeom prst="rect">
            <a:avLst/>
          </a:prstGeom>
          <a:noFill/>
          <a:ln>
            <a:noFill/>
          </a:ln>
          <a:extLst>
            <a:ext uri="{909E8E84-426E-40DD-AFC4-6F175D3DCCD1}">
              <a14:hiddenFill xmlns:a14="http://schemas.microsoft.com/office/drawing/2010/main">
                <a:solidFill>
                  <a:srgbClr val="4F81BD"/>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000" smtClean="0">
                <a:solidFill>
                  <a:srgbClr val="FFFFFF"/>
                </a:solidFill>
                <a:latin typeface="FrutigerNext LT Bold" pitchFamily="34" charset="0"/>
                <a:ea typeface="MS PGothic" pitchFamily="34" charset="-128"/>
              </a:rPr>
              <a:t>www.huawei.com</a:t>
            </a:r>
          </a:p>
        </p:txBody>
      </p:sp>
      <p:pic>
        <p:nvPicPr>
          <p:cNvPr id="79" name="Picture 6" descr="Logo"/>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0225618" y="5684838"/>
            <a:ext cx="941916"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816" r:id="rId1"/>
  </p:sldLayoutIdLst>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3200" b="1">
          <a:solidFill>
            <a:schemeClr val="bg1"/>
          </a:solidFill>
          <a:latin typeface="+mn-lt"/>
          <a:ea typeface="黑体" pitchFamily="49" charset="-122"/>
          <a:cs typeface="+mj-cs"/>
        </a:defRPr>
      </a:lvl1pPr>
      <a:lvl2pPr algn="l" rtl="0" eaLnBrk="0" fontAlgn="base" hangingPunct="0">
        <a:spcBef>
          <a:spcPct val="0"/>
        </a:spcBef>
        <a:spcAft>
          <a:spcPct val="0"/>
        </a:spcAft>
        <a:defRPr sz="3200" b="1">
          <a:solidFill>
            <a:schemeClr val="bg1"/>
          </a:solidFill>
          <a:latin typeface="黑体" pitchFamily="49" charset="-122"/>
          <a:ea typeface="黑体" pitchFamily="49" charset="-122"/>
          <a:cs typeface="宋体" charset="-122"/>
        </a:defRPr>
      </a:lvl2pPr>
      <a:lvl3pPr algn="l" rtl="0" eaLnBrk="0" fontAlgn="base" hangingPunct="0">
        <a:spcBef>
          <a:spcPct val="0"/>
        </a:spcBef>
        <a:spcAft>
          <a:spcPct val="0"/>
        </a:spcAft>
        <a:defRPr sz="3200" b="1">
          <a:solidFill>
            <a:schemeClr val="bg1"/>
          </a:solidFill>
          <a:latin typeface="黑体" pitchFamily="49" charset="-122"/>
          <a:ea typeface="黑体" pitchFamily="49" charset="-122"/>
          <a:cs typeface="宋体" charset="-122"/>
        </a:defRPr>
      </a:lvl3pPr>
      <a:lvl4pPr algn="l" rtl="0" eaLnBrk="0" fontAlgn="base" hangingPunct="0">
        <a:spcBef>
          <a:spcPct val="0"/>
        </a:spcBef>
        <a:spcAft>
          <a:spcPct val="0"/>
        </a:spcAft>
        <a:defRPr sz="3200" b="1">
          <a:solidFill>
            <a:schemeClr val="bg1"/>
          </a:solidFill>
          <a:latin typeface="黑体" pitchFamily="49" charset="-122"/>
          <a:ea typeface="黑体" pitchFamily="49" charset="-122"/>
          <a:cs typeface="宋体" charset="-122"/>
        </a:defRPr>
      </a:lvl4pPr>
      <a:lvl5pPr algn="l" rtl="0" eaLnBrk="0" fontAlgn="base" hangingPunct="0">
        <a:spcBef>
          <a:spcPct val="0"/>
        </a:spcBef>
        <a:spcAft>
          <a:spcPct val="0"/>
        </a:spcAft>
        <a:defRPr sz="3200" b="1">
          <a:solidFill>
            <a:schemeClr val="bg1"/>
          </a:solidFill>
          <a:latin typeface="黑体" pitchFamily="49" charset="-122"/>
          <a:ea typeface="黑体" pitchFamily="49" charset="-122"/>
          <a:cs typeface="宋体" charset="-122"/>
        </a:defRPr>
      </a:lvl5pPr>
      <a:lvl6pPr marL="4572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6pPr>
      <a:lvl7pPr marL="9144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7pPr>
      <a:lvl8pPr marL="13716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8pPr>
      <a:lvl9pPr marL="18288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9pPr>
    </p:titleStyle>
    <p:bodyStyle>
      <a:lvl1pPr marL="342900" indent="-342900" algn="l" rtl="0" eaLnBrk="0" fontAlgn="base" hangingPunct="0">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2000">
          <a:solidFill>
            <a:schemeClr val="tx1"/>
          </a:solidFill>
          <a:latin typeface="+mn-lt"/>
          <a:ea typeface="+mn-ea"/>
          <a:cs typeface="+mn-cs"/>
        </a:defRPr>
      </a:lvl2pPr>
      <a:lvl3pPr marL="1143000" indent="-228600" algn="l" rtl="0" eaLnBrk="0" fontAlgn="base" hangingPunct="0">
        <a:spcBef>
          <a:spcPct val="20000"/>
        </a:spcBef>
        <a:spcAft>
          <a:spcPct val="0"/>
        </a:spcAft>
        <a:buFont typeface="FrutigerNext LT Medium" pitchFamily="34" charset="0"/>
        <a:buChar char="»"/>
        <a:defRPr>
          <a:solidFill>
            <a:schemeClr val="tx1"/>
          </a:solidFill>
          <a:latin typeface="+mn-lt"/>
          <a:ea typeface="+mn-ea"/>
          <a:cs typeface="+mn-cs"/>
        </a:defRPr>
      </a:lvl3pPr>
      <a:lvl4pPr marL="1600200" indent="-228600" algn="l" rtl="0" eaLnBrk="0" fontAlgn="base" hangingPunct="0">
        <a:spcBef>
          <a:spcPct val="20000"/>
        </a:spcBef>
        <a:spcAft>
          <a:spcPct val="0"/>
        </a:spcAft>
        <a:buChar char="–"/>
        <a:defRPr sz="16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itchFamily="34" charset="0"/>
        <a:buChar char="~"/>
        <a:defRPr sz="1600">
          <a:solidFill>
            <a:schemeClr val="tx1"/>
          </a:solidFill>
          <a:latin typeface="+mn-lt"/>
          <a:ea typeface="+mn-ea"/>
          <a:cs typeface="+mn-cs"/>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80" name="Text Box 5"/>
          <p:cNvSpPr txBox="1">
            <a:spLocks noChangeArrowheads="1"/>
          </p:cNvSpPr>
          <p:nvPr/>
        </p:nvSpPr>
        <p:spPr bwMode="auto">
          <a:xfrm>
            <a:off x="1007534" y="6219825"/>
            <a:ext cx="2951770" cy="215444"/>
          </a:xfrm>
          <a:prstGeom prst="rect">
            <a:avLst/>
          </a:prstGeom>
          <a:noFill/>
          <a:ln>
            <a:noFill/>
          </a:ln>
          <a:extLst>
            <a:ext uri="{909E8E84-426E-40DD-AFC4-6F175D3DCCD1}">
              <a14:hiddenFill xmlns:a14="http://schemas.microsoft.com/office/drawing/2010/main">
                <a:solidFill>
                  <a:srgbClr val="4F81BD"/>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bIns="0">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400" dirty="0" smtClean="0">
                <a:solidFill>
                  <a:srgbClr val="000000"/>
                </a:solidFill>
                <a:latin typeface="FrutigerNext LT Bold" pitchFamily="34" charset="0"/>
                <a:ea typeface="MS PGothic" pitchFamily="34" charset="-128"/>
              </a:rPr>
              <a:t>HUAWEI TECHNOLOGIES CO., LTD.</a:t>
            </a:r>
          </a:p>
        </p:txBody>
      </p:sp>
      <p:pic>
        <p:nvPicPr>
          <p:cNvPr id="5125" name="Picture 6" descr="Logo"/>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0225618" y="5684838"/>
            <a:ext cx="941916"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7" name="Rectangle 8"/>
          <p:cNvSpPr>
            <a:spLocks noGrp="1" noChangeArrowheads="1"/>
          </p:cNvSpPr>
          <p:nvPr>
            <p:ph type="title"/>
          </p:nvPr>
        </p:nvSpPr>
        <p:spPr bwMode="auto">
          <a:xfrm>
            <a:off x="1007534" y="4508501"/>
            <a:ext cx="7397751" cy="584775"/>
          </a:xfrm>
          <a:prstGeom prst="rect">
            <a:avLst/>
          </a:prstGeom>
          <a:noFill/>
          <a:ln>
            <a:noFill/>
          </a:ln>
          <a:effectLst/>
          <a:extLst>
            <a:ext uri="{909E8E84-426E-40DD-AFC4-6F175D3DCCD1}">
              <a14:hiddenFill xmlns:a14="http://schemas.microsoft.com/office/drawing/2010/main">
                <a:solidFill>
                  <a:srgbClr val="4F81BD"/>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5720" rIns="91440" bIns="45720" numCol="1" anchor="t" anchorCtr="0" compatLnSpc="1">
            <a:prstTxWarp prst="textNoShape">
              <a:avLst/>
            </a:prstTxWarp>
            <a:spAutoFit/>
          </a:bodyPr>
          <a:lstStyle/>
          <a:p>
            <a:pPr lvl="0"/>
            <a:r>
              <a:rPr lang="zh-CN" altLang="en-US" dirty="0" smtClean="0"/>
              <a:t>单击此处编辑母版标题样式</a:t>
            </a:r>
          </a:p>
        </p:txBody>
      </p:sp>
      <p:sp>
        <p:nvSpPr>
          <p:cNvPr id="5128" name="Rectangle 13"/>
          <p:cNvSpPr>
            <a:spLocks noChangeArrowheads="1"/>
          </p:cNvSpPr>
          <p:nvPr/>
        </p:nvSpPr>
        <p:spPr bwMode="auto">
          <a:xfrm>
            <a:off x="9647767" y="476250"/>
            <a:ext cx="1953684"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spAutoFit/>
          </a:bodyPr>
          <a:lstStyle/>
          <a:p>
            <a:pPr defTabSz="784225" eaLnBrk="0" hangingPunct="0"/>
            <a:r>
              <a:rPr lang="en-US" altLang="zh-CN" sz="1400" b="1">
                <a:solidFill>
                  <a:srgbClr val="666666"/>
                </a:solidFill>
                <a:latin typeface="FrutigerNext LT Bold" pitchFamily="34" charset="0"/>
                <a:ea typeface="MS PGothic" pitchFamily="34" charset="-128"/>
              </a:rPr>
              <a:t>Security Level: </a:t>
            </a:r>
          </a:p>
        </p:txBody>
      </p:sp>
      <p:sp>
        <p:nvSpPr>
          <p:cNvPr id="85" name="Rectangle 19"/>
          <p:cNvSpPr>
            <a:spLocks noGrp="1" noChangeArrowheads="1"/>
          </p:cNvSpPr>
          <p:nvPr>
            <p:ph type="dt" sz="quarter" idx="2"/>
          </p:nvPr>
        </p:nvSpPr>
        <p:spPr bwMode="auto">
          <a:xfrm>
            <a:off x="1007533" y="479426"/>
            <a:ext cx="2844800" cy="21544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defRPr sz="1400">
                <a:latin typeface="+mn-lt"/>
                <a:ea typeface="+mj-ea"/>
              </a:defRPr>
            </a:lvl1pPr>
          </a:lstStyle>
          <a:p>
            <a:pPr>
              <a:defRPr/>
            </a:pPr>
            <a:endParaRPr lang="en-US" altLang="zh-CN"/>
          </a:p>
        </p:txBody>
      </p:sp>
      <p:sp>
        <p:nvSpPr>
          <p:cNvPr id="5130" name="Rectangle 17"/>
          <p:cNvSpPr>
            <a:spLocks noChangeArrowheads="1"/>
          </p:cNvSpPr>
          <p:nvPr/>
        </p:nvSpPr>
        <p:spPr bwMode="auto">
          <a:xfrm>
            <a:off x="-2603500" y="692150"/>
            <a:ext cx="2459567" cy="5500688"/>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24" tIns="40063" rIns="80124" bIns="40063">
            <a:spAutoFit/>
          </a:bodyPr>
          <a:lstStyle/>
          <a:p>
            <a:pPr marL="342900" indent="-342900" algn="r">
              <a:lnSpc>
                <a:spcPct val="125000"/>
              </a:lnSpc>
              <a:spcBef>
                <a:spcPct val="20000"/>
              </a:spcBef>
            </a:pPr>
            <a:r>
              <a:rPr lang="zh-CN" altLang="en-US" sz="1100">
                <a:solidFill>
                  <a:srgbClr val="FFFFFF"/>
                </a:solidFill>
                <a:latin typeface="Arial" pitchFamily="34" charset="0"/>
              </a:rPr>
              <a:t>英文标题</a:t>
            </a:r>
            <a:r>
              <a:rPr lang="en-US" altLang="zh-CN" sz="1100">
                <a:solidFill>
                  <a:srgbClr val="FFFFFF"/>
                </a:solidFill>
                <a:latin typeface="Arial" pitchFamily="34" charset="0"/>
              </a:rPr>
              <a:t>:32-35pt  </a:t>
            </a:r>
            <a:endParaRPr lang="zh-CN" altLang="en-US" sz="1100">
              <a:solidFill>
                <a:srgbClr val="FFFFFF"/>
              </a:solidFill>
              <a:latin typeface="Arial" pitchFamily="34" charset="0"/>
            </a:endParaRPr>
          </a:p>
          <a:p>
            <a:pPr marL="342900" indent="-342900" algn="r">
              <a:lnSpc>
                <a:spcPct val="125000"/>
              </a:lnSpc>
              <a:spcBef>
                <a:spcPct val="20000"/>
              </a:spcBef>
            </a:pPr>
            <a:r>
              <a:rPr lang="zh-CN" altLang="en-US" sz="1100">
                <a:solidFill>
                  <a:srgbClr val="FFFFFF"/>
                </a:solidFill>
                <a:latin typeface="Arial" pitchFamily="34" charset="0"/>
              </a:rPr>
              <a:t>颜色</a:t>
            </a:r>
            <a:r>
              <a:rPr lang="en-US" altLang="zh-CN" sz="1100">
                <a:solidFill>
                  <a:srgbClr val="FFFFFF"/>
                </a:solidFill>
                <a:latin typeface="Arial" pitchFamily="34" charset="0"/>
              </a:rPr>
              <a:t>: R153 G0 B0</a:t>
            </a:r>
          </a:p>
          <a:p>
            <a:pPr marL="342900" indent="-342900" algn="r">
              <a:lnSpc>
                <a:spcPct val="125000"/>
              </a:lnSpc>
              <a:spcBef>
                <a:spcPct val="20000"/>
              </a:spcBef>
            </a:pPr>
            <a:r>
              <a:rPr lang="zh-CN" altLang="en-US" sz="1100">
                <a:solidFill>
                  <a:srgbClr val="FFFFFF"/>
                </a:solidFill>
                <a:latin typeface="Arial" pitchFamily="34" charset="0"/>
              </a:rPr>
              <a:t>内部使用字体 </a:t>
            </a:r>
            <a:r>
              <a:rPr lang="en-US" altLang="zh-CN" sz="1100">
                <a:solidFill>
                  <a:srgbClr val="FFFFFF"/>
                </a:solidFill>
                <a:latin typeface="Arial" pitchFamily="34" charset="0"/>
              </a:rPr>
              <a:t>:</a:t>
            </a:r>
          </a:p>
          <a:p>
            <a:pPr marL="342900" indent="-342900" algn="r">
              <a:lnSpc>
                <a:spcPct val="125000"/>
              </a:lnSpc>
              <a:spcBef>
                <a:spcPct val="20000"/>
              </a:spcBef>
            </a:pPr>
            <a:r>
              <a:rPr lang="en-US" altLang="zh-CN" sz="1100">
                <a:solidFill>
                  <a:srgbClr val="FFFFFF"/>
                </a:solidFill>
                <a:latin typeface="Arial" pitchFamily="34" charset="0"/>
              </a:rPr>
              <a:t>FrutigerNext LT Medium</a:t>
            </a:r>
          </a:p>
          <a:p>
            <a:pPr marL="342900" indent="-342900" algn="r">
              <a:lnSpc>
                <a:spcPct val="125000"/>
              </a:lnSpc>
              <a:spcBef>
                <a:spcPct val="20000"/>
              </a:spcBef>
            </a:pPr>
            <a:r>
              <a:rPr lang="zh-CN" altLang="en-US" sz="1100">
                <a:solidFill>
                  <a:srgbClr val="FFFFFF"/>
                </a:solidFill>
                <a:latin typeface="Arial" pitchFamily="34" charset="0"/>
              </a:rPr>
              <a:t>外部使用字体 </a:t>
            </a:r>
            <a:r>
              <a:rPr lang="en-US" altLang="zh-CN" sz="1100">
                <a:solidFill>
                  <a:srgbClr val="FFFFFF"/>
                </a:solidFill>
                <a:latin typeface="Arial" pitchFamily="34" charset="0"/>
              </a:rPr>
              <a:t>: Arial</a:t>
            </a:r>
          </a:p>
          <a:p>
            <a:pPr marL="342900" indent="-342900" algn="r">
              <a:lnSpc>
                <a:spcPct val="75000"/>
              </a:lnSpc>
              <a:spcBef>
                <a:spcPct val="20000"/>
              </a:spcBef>
            </a:pPr>
            <a:endParaRPr lang="en-US" altLang="zh-CN" sz="1100">
              <a:solidFill>
                <a:srgbClr val="FFFFFF"/>
              </a:solidFill>
              <a:latin typeface="Arial" pitchFamily="34" charset="0"/>
            </a:endParaRPr>
          </a:p>
          <a:p>
            <a:pPr marL="342900" indent="-342900" algn="r">
              <a:lnSpc>
                <a:spcPct val="125000"/>
              </a:lnSpc>
              <a:spcBef>
                <a:spcPct val="20000"/>
              </a:spcBef>
            </a:pPr>
            <a:r>
              <a:rPr lang="zh-CN" altLang="en-US" sz="1100">
                <a:solidFill>
                  <a:srgbClr val="FFFFFF"/>
                </a:solidFill>
                <a:latin typeface="Arial" pitchFamily="34" charset="0"/>
              </a:rPr>
              <a:t>中文标题</a:t>
            </a:r>
            <a:r>
              <a:rPr lang="en-US" altLang="zh-CN" sz="1100">
                <a:solidFill>
                  <a:srgbClr val="FFFFFF"/>
                </a:solidFill>
                <a:latin typeface="Arial" pitchFamily="34" charset="0"/>
              </a:rPr>
              <a:t>:30-32pt  </a:t>
            </a:r>
            <a:endParaRPr lang="zh-CN" altLang="en-US" sz="1100">
              <a:solidFill>
                <a:srgbClr val="FFFFFF"/>
              </a:solidFill>
              <a:latin typeface="Arial" pitchFamily="34" charset="0"/>
            </a:endParaRPr>
          </a:p>
          <a:p>
            <a:pPr marL="342900" indent="-342900" algn="r">
              <a:lnSpc>
                <a:spcPct val="125000"/>
              </a:lnSpc>
              <a:spcBef>
                <a:spcPct val="20000"/>
              </a:spcBef>
            </a:pPr>
            <a:r>
              <a:rPr lang="zh-CN" altLang="en-US" sz="1100">
                <a:solidFill>
                  <a:srgbClr val="FFFFFF"/>
                </a:solidFill>
                <a:latin typeface="Arial" pitchFamily="34" charset="0"/>
              </a:rPr>
              <a:t>颜色</a:t>
            </a:r>
            <a:r>
              <a:rPr lang="en-US" altLang="zh-CN" sz="1100">
                <a:solidFill>
                  <a:srgbClr val="FFFFFF"/>
                </a:solidFill>
                <a:latin typeface="Arial" pitchFamily="34" charset="0"/>
              </a:rPr>
              <a:t>: R153 G0 B0</a:t>
            </a:r>
          </a:p>
          <a:p>
            <a:pPr marL="342900" indent="-342900" algn="r">
              <a:lnSpc>
                <a:spcPct val="125000"/>
              </a:lnSpc>
              <a:spcBef>
                <a:spcPct val="20000"/>
              </a:spcBef>
            </a:pPr>
            <a:r>
              <a:rPr lang="zh-CN" altLang="en-US" sz="1100">
                <a:solidFill>
                  <a:srgbClr val="FFFFFF"/>
                </a:solidFill>
                <a:latin typeface="Arial" pitchFamily="34" charset="0"/>
              </a:rPr>
              <a:t>字体</a:t>
            </a:r>
            <a:r>
              <a:rPr lang="en-US" altLang="zh-CN" sz="1100">
                <a:solidFill>
                  <a:srgbClr val="FFFFFF"/>
                </a:solidFill>
                <a:latin typeface="Arial" pitchFamily="34" charset="0"/>
              </a:rPr>
              <a:t>:</a:t>
            </a:r>
            <a:r>
              <a:rPr lang="zh-CN" altLang="en-US" sz="1100">
                <a:solidFill>
                  <a:srgbClr val="FFFFFF"/>
                </a:solidFill>
                <a:latin typeface="Arial" pitchFamily="34" charset="0"/>
              </a:rPr>
              <a:t>黑体</a:t>
            </a:r>
          </a:p>
          <a:p>
            <a:pPr marL="342900" indent="-342900" algn="r">
              <a:lnSpc>
                <a:spcPct val="125000"/>
              </a:lnSpc>
              <a:spcBef>
                <a:spcPct val="20000"/>
              </a:spcBef>
            </a:pPr>
            <a:endParaRPr lang="zh-CN" altLang="en-US" sz="1100">
              <a:solidFill>
                <a:srgbClr val="FFFFFF"/>
              </a:solidFill>
              <a:latin typeface="Arial" pitchFamily="34" charset="0"/>
            </a:endParaRPr>
          </a:p>
          <a:p>
            <a:pPr marL="342900" indent="-342900" algn="r">
              <a:lnSpc>
                <a:spcPct val="125000"/>
              </a:lnSpc>
              <a:spcBef>
                <a:spcPct val="20000"/>
              </a:spcBef>
            </a:pPr>
            <a:endParaRPr lang="zh-CN" altLang="en-US" sz="1100">
              <a:solidFill>
                <a:srgbClr val="FFFFFF"/>
              </a:solidFill>
              <a:latin typeface="Arial" pitchFamily="34" charset="0"/>
            </a:endParaRPr>
          </a:p>
          <a:p>
            <a:pPr marL="342900" indent="-342900" algn="r">
              <a:lnSpc>
                <a:spcPct val="125000"/>
              </a:lnSpc>
              <a:spcBef>
                <a:spcPct val="20000"/>
              </a:spcBef>
            </a:pPr>
            <a:endParaRPr lang="zh-CN" altLang="en-US" sz="1100">
              <a:solidFill>
                <a:srgbClr val="FFFFFF"/>
              </a:solidFill>
              <a:latin typeface="Arial" pitchFamily="34" charset="0"/>
            </a:endParaRPr>
          </a:p>
          <a:p>
            <a:pPr marL="342900" indent="-342900" algn="r">
              <a:lnSpc>
                <a:spcPct val="125000"/>
              </a:lnSpc>
              <a:spcBef>
                <a:spcPct val="20000"/>
              </a:spcBef>
            </a:pPr>
            <a:r>
              <a:rPr lang="zh-CN" altLang="en-US" sz="1100">
                <a:solidFill>
                  <a:srgbClr val="FFFFFF"/>
                </a:solidFill>
                <a:latin typeface="Arial" pitchFamily="34" charset="0"/>
              </a:rPr>
              <a:t>英文正文</a:t>
            </a:r>
            <a:r>
              <a:rPr lang="en-US" altLang="zh-CN" sz="1100">
                <a:solidFill>
                  <a:srgbClr val="FFFFFF"/>
                </a:solidFill>
                <a:latin typeface="Arial" pitchFamily="34" charset="0"/>
              </a:rPr>
              <a:t>:20-22pt</a:t>
            </a:r>
          </a:p>
          <a:p>
            <a:pPr marL="342900" indent="-342900" algn="r">
              <a:lnSpc>
                <a:spcPct val="125000"/>
              </a:lnSpc>
              <a:spcBef>
                <a:spcPct val="20000"/>
              </a:spcBef>
            </a:pPr>
            <a:r>
              <a:rPr lang="zh-CN" altLang="en-US" sz="1100">
                <a:solidFill>
                  <a:srgbClr val="FFFFFF"/>
                </a:solidFill>
                <a:latin typeface="Arial" pitchFamily="34" charset="0"/>
              </a:rPr>
              <a:t>子目录 </a:t>
            </a:r>
            <a:r>
              <a:rPr lang="en-US" altLang="zh-CN" sz="1100">
                <a:solidFill>
                  <a:srgbClr val="FFFFFF"/>
                </a:solidFill>
                <a:latin typeface="Arial" pitchFamily="34" charset="0"/>
              </a:rPr>
              <a:t>(2-5</a:t>
            </a:r>
            <a:r>
              <a:rPr lang="zh-CN" altLang="en-US" sz="1100">
                <a:solidFill>
                  <a:srgbClr val="FFFFFF"/>
                </a:solidFill>
                <a:latin typeface="Arial" pitchFamily="34" charset="0"/>
              </a:rPr>
              <a:t>级</a:t>
            </a:r>
            <a:r>
              <a:rPr lang="en-US" altLang="zh-CN" sz="1100">
                <a:solidFill>
                  <a:srgbClr val="FFFFFF"/>
                </a:solidFill>
                <a:latin typeface="Arial" pitchFamily="34" charset="0"/>
              </a:rPr>
              <a:t>) :18pt  </a:t>
            </a:r>
          </a:p>
          <a:p>
            <a:pPr marL="342900" indent="-342900" algn="r">
              <a:lnSpc>
                <a:spcPct val="125000"/>
              </a:lnSpc>
              <a:spcBef>
                <a:spcPct val="20000"/>
              </a:spcBef>
            </a:pPr>
            <a:r>
              <a:rPr lang="zh-CN" altLang="en-US" sz="1100">
                <a:solidFill>
                  <a:srgbClr val="FFFFFF"/>
                </a:solidFill>
                <a:latin typeface="Arial" pitchFamily="34" charset="0"/>
              </a:rPr>
              <a:t>颜色</a:t>
            </a:r>
            <a:r>
              <a:rPr lang="en-US" altLang="zh-CN" sz="1100">
                <a:solidFill>
                  <a:srgbClr val="FFFFFF"/>
                </a:solidFill>
                <a:latin typeface="Arial" pitchFamily="34" charset="0"/>
              </a:rPr>
              <a:t>:</a:t>
            </a:r>
            <a:r>
              <a:rPr lang="zh-CN" altLang="en-US" sz="1100">
                <a:solidFill>
                  <a:srgbClr val="FFFFFF"/>
                </a:solidFill>
                <a:latin typeface="Arial" pitchFamily="34" charset="0"/>
              </a:rPr>
              <a:t>黑色</a:t>
            </a:r>
          </a:p>
          <a:p>
            <a:pPr marL="342900" indent="-342900" algn="r">
              <a:lnSpc>
                <a:spcPct val="125000"/>
              </a:lnSpc>
              <a:spcBef>
                <a:spcPct val="20000"/>
              </a:spcBef>
            </a:pPr>
            <a:r>
              <a:rPr lang="zh-CN" altLang="en-US" sz="1100">
                <a:solidFill>
                  <a:srgbClr val="FFFFFF"/>
                </a:solidFill>
                <a:latin typeface="Arial" pitchFamily="34" charset="0"/>
              </a:rPr>
              <a:t>内部使用字体 </a:t>
            </a:r>
            <a:r>
              <a:rPr lang="en-US" altLang="zh-CN" sz="1100">
                <a:solidFill>
                  <a:srgbClr val="FFFFFF"/>
                </a:solidFill>
                <a:latin typeface="Arial" pitchFamily="34" charset="0"/>
              </a:rPr>
              <a:t>:</a:t>
            </a:r>
          </a:p>
          <a:p>
            <a:pPr marL="342900" indent="-342900" algn="r">
              <a:lnSpc>
                <a:spcPct val="125000"/>
              </a:lnSpc>
              <a:spcBef>
                <a:spcPct val="20000"/>
              </a:spcBef>
            </a:pPr>
            <a:r>
              <a:rPr lang="en-US" altLang="zh-CN" sz="1100">
                <a:solidFill>
                  <a:srgbClr val="FFFFFF"/>
                </a:solidFill>
                <a:latin typeface="Arial" pitchFamily="34" charset="0"/>
              </a:rPr>
              <a:t>FrutigerNext LT Regular</a:t>
            </a:r>
          </a:p>
          <a:p>
            <a:pPr marL="342900" indent="-342900" algn="r">
              <a:lnSpc>
                <a:spcPct val="125000"/>
              </a:lnSpc>
              <a:spcBef>
                <a:spcPct val="20000"/>
              </a:spcBef>
            </a:pPr>
            <a:r>
              <a:rPr lang="zh-CN" altLang="en-US" sz="1100">
                <a:solidFill>
                  <a:srgbClr val="FFFFFF"/>
                </a:solidFill>
                <a:latin typeface="Arial" pitchFamily="34" charset="0"/>
              </a:rPr>
              <a:t>外部使用字体 </a:t>
            </a:r>
            <a:r>
              <a:rPr lang="en-US" altLang="zh-CN" sz="1100">
                <a:solidFill>
                  <a:srgbClr val="FFFFFF"/>
                </a:solidFill>
                <a:latin typeface="Arial" pitchFamily="34" charset="0"/>
              </a:rPr>
              <a:t>: Arial</a:t>
            </a:r>
          </a:p>
          <a:p>
            <a:pPr marL="342900" indent="-342900" algn="r">
              <a:lnSpc>
                <a:spcPct val="75000"/>
              </a:lnSpc>
              <a:spcBef>
                <a:spcPct val="20000"/>
              </a:spcBef>
            </a:pPr>
            <a:endParaRPr lang="en-US" altLang="zh-CN" sz="1100">
              <a:solidFill>
                <a:srgbClr val="FFFFFF"/>
              </a:solidFill>
              <a:latin typeface="Arial" pitchFamily="34" charset="0"/>
            </a:endParaRPr>
          </a:p>
          <a:p>
            <a:pPr marL="342900" indent="-342900" algn="r">
              <a:lnSpc>
                <a:spcPct val="125000"/>
              </a:lnSpc>
              <a:spcBef>
                <a:spcPct val="20000"/>
              </a:spcBef>
            </a:pPr>
            <a:r>
              <a:rPr lang="zh-CN" altLang="en-US" sz="1100">
                <a:solidFill>
                  <a:srgbClr val="FFFFFF"/>
                </a:solidFill>
                <a:latin typeface="Arial" pitchFamily="34" charset="0"/>
              </a:rPr>
              <a:t>中文正文</a:t>
            </a:r>
            <a:r>
              <a:rPr lang="en-US" altLang="zh-CN" sz="1100">
                <a:solidFill>
                  <a:srgbClr val="FFFFFF"/>
                </a:solidFill>
                <a:latin typeface="Arial" pitchFamily="34" charset="0"/>
              </a:rPr>
              <a:t>:18-20pt</a:t>
            </a:r>
          </a:p>
          <a:p>
            <a:pPr marL="342900" indent="-342900" algn="r">
              <a:lnSpc>
                <a:spcPct val="125000"/>
              </a:lnSpc>
              <a:spcBef>
                <a:spcPct val="20000"/>
              </a:spcBef>
            </a:pPr>
            <a:r>
              <a:rPr lang="zh-CN" altLang="en-US" sz="1100">
                <a:solidFill>
                  <a:srgbClr val="FFFFFF"/>
                </a:solidFill>
                <a:latin typeface="Arial" pitchFamily="34" charset="0"/>
              </a:rPr>
              <a:t>子目录</a:t>
            </a:r>
            <a:r>
              <a:rPr lang="en-US" altLang="zh-CN" sz="1100">
                <a:solidFill>
                  <a:srgbClr val="FFFFFF"/>
                </a:solidFill>
                <a:latin typeface="Arial" pitchFamily="34" charset="0"/>
              </a:rPr>
              <a:t>(2-5</a:t>
            </a:r>
            <a:r>
              <a:rPr lang="zh-CN" altLang="en-US" sz="1100">
                <a:solidFill>
                  <a:srgbClr val="FFFFFF"/>
                </a:solidFill>
                <a:latin typeface="Arial" pitchFamily="34" charset="0"/>
              </a:rPr>
              <a:t>级</a:t>
            </a:r>
            <a:r>
              <a:rPr lang="en-US" altLang="zh-CN" sz="1100">
                <a:solidFill>
                  <a:srgbClr val="FFFFFF"/>
                </a:solidFill>
                <a:latin typeface="Arial" pitchFamily="34" charset="0"/>
              </a:rPr>
              <a:t>):18pt </a:t>
            </a:r>
            <a:endParaRPr lang="zh-CN" altLang="en-US" sz="1100">
              <a:solidFill>
                <a:srgbClr val="FFFFFF"/>
              </a:solidFill>
              <a:latin typeface="Arial" pitchFamily="34" charset="0"/>
            </a:endParaRPr>
          </a:p>
          <a:p>
            <a:pPr marL="342900" indent="-342900" algn="r">
              <a:lnSpc>
                <a:spcPct val="125000"/>
              </a:lnSpc>
              <a:spcBef>
                <a:spcPct val="20000"/>
              </a:spcBef>
            </a:pPr>
            <a:r>
              <a:rPr lang="zh-CN" altLang="en-US" sz="1100">
                <a:solidFill>
                  <a:srgbClr val="FFFFFF"/>
                </a:solidFill>
                <a:latin typeface="Arial" pitchFamily="34" charset="0"/>
              </a:rPr>
              <a:t>颜色</a:t>
            </a:r>
            <a:r>
              <a:rPr lang="en-US" altLang="zh-CN" sz="1100">
                <a:solidFill>
                  <a:srgbClr val="FFFFFF"/>
                </a:solidFill>
                <a:latin typeface="Arial" pitchFamily="34" charset="0"/>
              </a:rPr>
              <a:t>:</a:t>
            </a:r>
            <a:r>
              <a:rPr lang="zh-CN" altLang="en-US" sz="1100">
                <a:solidFill>
                  <a:srgbClr val="FFFFFF"/>
                </a:solidFill>
                <a:latin typeface="Arial" pitchFamily="34" charset="0"/>
              </a:rPr>
              <a:t>黑色</a:t>
            </a:r>
          </a:p>
          <a:p>
            <a:pPr marL="342900" indent="-342900" algn="r">
              <a:lnSpc>
                <a:spcPct val="125000"/>
              </a:lnSpc>
              <a:spcBef>
                <a:spcPct val="20000"/>
              </a:spcBef>
            </a:pPr>
            <a:r>
              <a:rPr lang="zh-CN" altLang="en-US" sz="1100">
                <a:solidFill>
                  <a:srgbClr val="FFFFFF"/>
                </a:solidFill>
                <a:latin typeface="Arial" pitchFamily="34" charset="0"/>
              </a:rPr>
              <a:t>字体</a:t>
            </a:r>
            <a:r>
              <a:rPr lang="en-US" altLang="zh-CN" sz="1100">
                <a:solidFill>
                  <a:srgbClr val="FFFFFF"/>
                </a:solidFill>
                <a:latin typeface="Arial" pitchFamily="34" charset="0"/>
              </a:rPr>
              <a:t>:</a:t>
            </a:r>
            <a:r>
              <a:rPr lang="zh-CN" altLang="en-US" sz="1100">
                <a:solidFill>
                  <a:srgbClr val="FFFFFF"/>
                </a:solidFill>
                <a:latin typeface="Arial" pitchFamily="34" charset="0"/>
              </a:rPr>
              <a:t>细黑体 </a:t>
            </a:r>
            <a:endParaRPr lang="zh-CN" altLang="en-US" sz="1100">
              <a:solidFill>
                <a:srgbClr val="000000"/>
              </a:solidFill>
              <a:latin typeface="Arial" pitchFamily="34" charset="0"/>
            </a:endParaRPr>
          </a:p>
        </p:txBody>
      </p:sp>
      <p:grpSp>
        <p:nvGrpSpPr>
          <p:cNvPr id="5131" name="Group 85"/>
          <p:cNvGrpSpPr>
            <a:grpSpLocks/>
          </p:cNvGrpSpPr>
          <p:nvPr/>
        </p:nvGrpSpPr>
        <p:grpSpPr bwMode="auto">
          <a:xfrm>
            <a:off x="12433301" y="3511550"/>
            <a:ext cx="1225551" cy="3224212"/>
            <a:chOff x="5839" y="2251"/>
            <a:chExt cx="579" cy="2031"/>
          </a:xfrm>
        </p:grpSpPr>
        <p:sp>
          <p:nvSpPr>
            <p:cNvPr id="5134" name="Rectangle 86"/>
            <p:cNvSpPr>
              <a:spLocks noChangeArrowheads="1"/>
            </p:cNvSpPr>
            <p:nvPr userDrawn="1"/>
          </p:nvSpPr>
          <p:spPr bwMode="auto">
            <a:xfrm>
              <a:off x="5839" y="3143"/>
              <a:ext cx="579" cy="233"/>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425" tIns="45712" rIns="91425" bIns="45712" anchor="ctr">
              <a:spAutoFit/>
            </a:bodyPr>
            <a:lstStyle/>
            <a:p>
              <a:endParaRPr lang="zh-CN" altLang="en-US"/>
            </a:p>
          </p:txBody>
        </p:sp>
        <p:grpSp>
          <p:nvGrpSpPr>
            <p:cNvPr id="5135" name="Group 87"/>
            <p:cNvGrpSpPr>
              <a:grpSpLocks/>
            </p:cNvGrpSpPr>
            <p:nvPr userDrawn="1"/>
          </p:nvGrpSpPr>
          <p:grpSpPr bwMode="auto">
            <a:xfrm>
              <a:off x="5893" y="2387"/>
              <a:ext cx="466" cy="115"/>
              <a:chOff x="5893" y="2387"/>
              <a:chExt cx="466" cy="115"/>
            </a:xfrm>
          </p:grpSpPr>
          <p:sp>
            <p:nvSpPr>
              <p:cNvPr id="5196" name="Rectangle 88"/>
              <p:cNvSpPr>
                <a:spLocks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97" name="Rectangle 89"/>
              <p:cNvSpPr>
                <a:spLocks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98" name="Rectangle 90"/>
              <p:cNvSpPr>
                <a:spLocks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99" name="Rectangle 91"/>
              <p:cNvSpPr>
                <a:spLocks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136" name="Group 92"/>
            <p:cNvGrpSpPr>
              <a:grpSpLocks/>
            </p:cNvGrpSpPr>
            <p:nvPr userDrawn="1"/>
          </p:nvGrpSpPr>
          <p:grpSpPr bwMode="auto">
            <a:xfrm>
              <a:off x="5893" y="2523"/>
              <a:ext cx="466" cy="115"/>
              <a:chOff x="5893" y="2523"/>
              <a:chExt cx="466" cy="115"/>
            </a:xfrm>
          </p:grpSpPr>
          <p:sp>
            <p:nvSpPr>
              <p:cNvPr id="5192" name="Rectangle 93"/>
              <p:cNvSpPr>
                <a:spLocks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93" name="Rectangle 94"/>
              <p:cNvSpPr>
                <a:spLocks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94" name="Rectangle 95"/>
              <p:cNvSpPr>
                <a:spLocks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95" name="Rectangle 96"/>
              <p:cNvSpPr>
                <a:spLocks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137" name="Group 97"/>
            <p:cNvGrpSpPr>
              <a:grpSpLocks/>
            </p:cNvGrpSpPr>
            <p:nvPr userDrawn="1"/>
          </p:nvGrpSpPr>
          <p:grpSpPr bwMode="auto">
            <a:xfrm>
              <a:off x="5893" y="2659"/>
              <a:ext cx="466" cy="115"/>
              <a:chOff x="5893" y="2659"/>
              <a:chExt cx="466" cy="115"/>
            </a:xfrm>
          </p:grpSpPr>
          <p:sp>
            <p:nvSpPr>
              <p:cNvPr id="5188" name="Rectangle 98"/>
              <p:cNvSpPr>
                <a:spLocks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89" name="Rectangle 99"/>
              <p:cNvSpPr>
                <a:spLocks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90" name="Rectangle 100"/>
              <p:cNvSpPr>
                <a:spLocks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91" name="Rectangle 101"/>
              <p:cNvSpPr>
                <a:spLocks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138" name="Group 102"/>
            <p:cNvGrpSpPr>
              <a:grpSpLocks/>
            </p:cNvGrpSpPr>
            <p:nvPr userDrawn="1"/>
          </p:nvGrpSpPr>
          <p:grpSpPr bwMode="auto">
            <a:xfrm>
              <a:off x="5893" y="2251"/>
              <a:ext cx="466" cy="119"/>
              <a:chOff x="5893" y="2251"/>
              <a:chExt cx="466" cy="119"/>
            </a:xfrm>
          </p:grpSpPr>
          <p:sp>
            <p:nvSpPr>
              <p:cNvPr id="5184" name="Rectangle 103"/>
              <p:cNvSpPr>
                <a:spLocks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85" name="Rectangle 104"/>
              <p:cNvSpPr>
                <a:spLocks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86" name="Rectangle 105"/>
              <p:cNvSpPr>
                <a:spLocks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87" name="Rectangle 106"/>
              <p:cNvSpPr>
                <a:spLocks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139" name="Group 107"/>
            <p:cNvGrpSpPr>
              <a:grpSpLocks/>
            </p:cNvGrpSpPr>
            <p:nvPr userDrawn="1"/>
          </p:nvGrpSpPr>
          <p:grpSpPr bwMode="auto">
            <a:xfrm>
              <a:off x="5893" y="2886"/>
              <a:ext cx="466" cy="115"/>
              <a:chOff x="5893" y="2886"/>
              <a:chExt cx="466" cy="115"/>
            </a:xfrm>
          </p:grpSpPr>
          <p:sp>
            <p:nvSpPr>
              <p:cNvPr id="5180" name="Rectangle 108"/>
              <p:cNvSpPr>
                <a:spLocks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81" name="Rectangle 109"/>
              <p:cNvSpPr>
                <a:spLocks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82" name="Rectangle 110"/>
              <p:cNvSpPr>
                <a:spLocks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83" name="Rectangle 111"/>
              <p:cNvSpPr>
                <a:spLocks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140" name="Group 112"/>
            <p:cNvGrpSpPr>
              <a:grpSpLocks/>
            </p:cNvGrpSpPr>
            <p:nvPr userDrawn="1"/>
          </p:nvGrpSpPr>
          <p:grpSpPr bwMode="auto">
            <a:xfrm>
              <a:off x="5893" y="3022"/>
              <a:ext cx="466" cy="115"/>
              <a:chOff x="5893" y="3022"/>
              <a:chExt cx="466" cy="115"/>
            </a:xfrm>
          </p:grpSpPr>
          <p:sp>
            <p:nvSpPr>
              <p:cNvPr id="5176" name="Rectangle 113"/>
              <p:cNvSpPr>
                <a:spLocks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77" name="Rectangle 114"/>
              <p:cNvSpPr>
                <a:spLocks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78" name="Rectangle 115"/>
              <p:cNvSpPr>
                <a:spLocks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79" name="Rectangle 116"/>
              <p:cNvSpPr>
                <a:spLocks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141" name="Group 117"/>
            <p:cNvGrpSpPr>
              <a:grpSpLocks/>
            </p:cNvGrpSpPr>
            <p:nvPr userDrawn="1"/>
          </p:nvGrpSpPr>
          <p:grpSpPr bwMode="auto">
            <a:xfrm>
              <a:off x="5893" y="3158"/>
              <a:ext cx="466" cy="115"/>
              <a:chOff x="5893" y="3158"/>
              <a:chExt cx="466" cy="115"/>
            </a:xfrm>
          </p:grpSpPr>
          <p:sp>
            <p:nvSpPr>
              <p:cNvPr id="5172" name="Rectangle 118"/>
              <p:cNvSpPr>
                <a:spLocks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73" name="Rectangle 119"/>
              <p:cNvSpPr>
                <a:spLocks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74" name="Rectangle 120"/>
              <p:cNvSpPr>
                <a:spLocks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75" name="Rectangle 121"/>
              <p:cNvSpPr>
                <a:spLocks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142" name="Group 122"/>
            <p:cNvGrpSpPr>
              <a:grpSpLocks/>
            </p:cNvGrpSpPr>
            <p:nvPr userDrawn="1"/>
          </p:nvGrpSpPr>
          <p:grpSpPr bwMode="auto">
            <a:xfrm>
              <a:off x="5893" y="3385"/>
              <a:ext cx="466" cy="115"/>
              <a:chOff x="5893" y="3385"/>
              <a:chExt cx="466" cy="115"/>
            </a:xfrm>
          </p:grpSpPr>
          <p:sp>
            <p:nvSpPr>
              <p:cNvPr id="5168" name="Rectangle 123"/>
              <p:cNvSpPr>
                <a:spLocks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69" name="Rectangle 124"/>
              <p:cNvSpPr>
                <a:spLocks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70" name="Rectangle 125"/>
              <p:cNvSpPr>
                <a:spLocks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71" name="Rectangle 126"/>
              <p:cNvSpPr>
                <a:spLocks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143" name="Group 127"/>
            <p:cNvGrpSpPr>
              <a:grpSpLocks/>
            </p:cNvGrpSpPr>
            <p:nvPr userDrawn="1"/>
          </p:nvGrpSpPr>
          <p:grpSpPr bwMode="auto">
            <a:xfrm>
              <a:off x="5893" y="3521"/>
              <a:ext cx="466" cy="115"/>
              <a:chOff x="5893" y="3521"/>
              <a:chExt cx="466" cy="115"/>
            </a:xfrm>
          </p:grpSpPr>
          <p:sp>
            <p:nvSpPr>
              <p:cNvPr id="5164" name="Rectangle 128"/>
              <p:cNvSpPr>
                <a:spLocks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65" name="Rectangle 129"/>
              <p:cNvSpPr>
                <a:spLocks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66" name="Rectangle 130"/>
              <p:cNvSpPr>
                <a:spLocks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67" name="Rectangle 131"/>
              <p:cNvSpPr>
                <a:spLocks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144" name="Group 132"/>
            <p:cNvGrpSpPr>
              <a:grpSpLocks/>
            </p:cNvGrpSpPr>
            <p:nvPr userDrawn="1"/>
          </p:nvGrpSpPr>
          <p:grpSpPr bwMode="auto">
            <a:xfrm>
              <a:off x="5893" y="3657"/>
              <a:ext cx="466" cy="115"/>
              <a:chOff x="5893" y="3657"/>
              <a:chExt cx="466" cy="115"/>
            </a:xfrm>
          </p:grpSpPr>
          <p:sp>
            <p:nvSpPr>
              <p:cNvPr id="5160" name="Rectangle 133"/>
              <p:cNvSpPr>
                <a:spLocks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61" name="Rectangle 134"/>
              <p:cNvSpPr>
                <a:spLocks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62" name="Rectangle 135"/>
              <p:cNvSpPr>
                <a:spLocks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63" name="Rectangle 136"/>
              <p:cNvSpPr>
                <a:spLocks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145" name="Group 137"/>
            <p:cNvGrpSpPr>
              <a:grpSpLocks/>
            </p:cNvGrpSpPr>
            <p:nvPr userDrawn="1"/>
          </p:nvGrpSpPr>
          <p:grpSpPr bwMode="auto">
            <a:xfrm>
              <a:off x="5893" y="3884"/>
              <a:ext cx="466" cy="115"/>
              <a:chOff x="5893" y="3884"/>
              <a:chExt cx="466" cy="115"/>
            </a:xfrm>
          </p:grpSpPr>
          <p:sp>
            <p:nvSpPr>
              <p:cNvPr id="5156" name="Rectangle 138"/>
              <p:cNvSpPr>
                <a:spLocks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57" name="Rectangle 139"/>
              <p:cNvSpPr>
                <a:spLocks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58" name="Rectangle 140"/>
              <p:cNvSpPr>
                <a:spLocks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59" name="Rectangle 141"/>
              <p:cNvSpPr>
                <a:spLocks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146" name="Group 142"/>
            <p:cNvGrpSpPr>
              <a:grpSpLocks/>
            </p:cNvGrpSpPr>
            <p:nvPr userDrawn="1"/>
          </p:nvGrpSpPr>
          <p:grpSpPr bwMode="auto">
            <a:xfrm>
              <a:off x="5893" y="4026"/>
              <a:ext cx="466" cy="115"/>
              <a:chOff x="5893" y="4026"/>
              <a:chExt cx="466" cy="115"/>
            </a:xfrm>
          </p:grpSpPr>
          <p:sp>
            <p:nvSpPr>
              <p:cNvPr id="5152" name="Rectangle 143"/>
              <p:cNvSpPr>
                <a:spLocks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53" name="Rectangle 144"/>
              <p:cNvSpPr>
                <a:spLocks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54" name="Rectangle 145"/>
              <p:cNvSpPr>
                <a:spLocks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55" name="Rectangle 146"/>
              <p:cNvSpPr>
                <a:spLocks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147" name="Group 147"/>
            <p:cNvGrpSpPr>
              <a:grpSpLocks/>
            </p:cNvGrpSpPr>
            <p:nvPr userDrawn="1"/>
          </p:nvGrpSpPr>
          <p:grpSpPr bwMode="auto">
            <a:xfrm>
              <a:off x="5893" y="4167"/>
              <a:ext cx="466" cy="115"/>
              <a:chOff x="5893" y="4167"/>
              <a:chExt cx="466" cy="115"/>
            </a:xfrm>
          </p:grpSpPr>
          <p:sp>
            <p:nvSpPr>
              <p:cNvPr id="5148" name="Rectangle 148"/>
              <p:cNvSpPr>
                <a:spLocks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49" name="Rectangle 149"/>
              <p:cNvSpPr>
                <a:spLocks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50" name="Rectangle 150"/>
              <p:cNvSpPr>
                <a:spLocks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51" name="Rectangle 151"/>
              <p:cNvSpPr>
                <a:spLocks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5132" name="Rectangle 152"/>
          <p:cNvSpPr>
            <a:spLocks noChangeArrowheads="1"/>
          </p:cNvSpPr>
          <p:nvPr/>
        </p:nvSpPr>
        <p:spPr bwMode="auto">
          <a:xfrm>
            <a:off x="12335934" y="1341438"/>
            <a:ext cx="1589617" cy="133355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24" tIns="40063" rIns="80124" bIns="40063">
            <a:spAutoFit/>
          </a:bodyPr>
          <a:lstStyle/>
          <a:p>
            <a:pPr>
              <a:lnSpc>
                <a:spcPct val="120000"/>
              </a:lnSpc>
              <a:spcBef>
                <a:spcPct val="20000"/>
              </a:spcBef>
            </a:pPr>
            <a:r>
              <a:rPr lang="zh-CN" altLang="en-US" sz="1100">
                <a:solidFill>
                  <a:srgbClr val="FFFFFF"/>
                </a:solidFill>
                <a:latin typeface="Arial" pitchFamily="34" charset="0"/>
              </a:rPr>
              <a:t>配色参考方案：</a:t>
            </a:r>
          </a:p>
          <a:p>
            <a:pPr>
              <a:lnSpc>
                <a:spcPct val="120000"/>
              </a:lnSpc>
              <a:spcBef>
                <a:spcPct val="20000"/>
              </a:spcBef>
            </a:pPr>
            <a:r>
              <a:rPr lang="zh-CN" altLang="en-US" sz="1100">
                <a:solidFill>
                  <a:srgbClr val="FFFFFF"/>
                </a:solidFill>
                <a:latin typeface="Arial" pitchFamily="34" charset="0"/>
              </a:rPr>
              <a:t>建议同一页面内不超过四种颜色，以下是</a:t>
            </a:r>
            <a:r>
              <a:rPr lang="en-US" altLang="zh-CN" sz="1100">
                <a:solidFill>
                  <a:srgbClr val="FFFFFF"/>
                </a:solidFill>
                <a:latin typeface="Arial" pitchFamily="34" charset="0"/>
              </a:rPr>
              <a:t>13</a:t>
            </a:r>
            <a:r>
              <a:rPr lang="zh-CN" altLang="en-US" sz="1100">
                <a:solidFill>
                  <a:srgbClr val="FFFFFF"/>
                </a:solidFill>
                <a:latin typeface="Arial" pitchFamily="34" charset="0"/>
              </a:rPr>
              <a:t>组配色方案，同一页面内只选择一组使用。（仅供参考）</a:t>
            </a:r>
          </a:p>
        </p:txBody>
      </p:sp>
      <p:sp>
        <p:nvSpPr>
          <p:cNvPr id="5133" name="Rectangle 153"/>
          <p:cNvSpPr>
            <a:spLocks noChangeArrowheads="1"/>
          </p:cNvSpPr>
          <p:nvPr/>
        </p:nvSpPr>
        <p:spPr bwMode="auto">
          <a:xfrm>
            <a:off x="12335934" y="7938"/>
            <a:ext cx="1494367" cy="48717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24" tIns="40063" rIns="80124" bIns="40063">
            <a:spAutoFit/>
          </a:bodyPr>
          <a:lstStyle/>
          <a:p>
            <a:pPr>
              <a:lnSpc>
                <a:spcPct val="120000"/>
              </a:lnSpc>
              <a:spcBef>
                <a:spcPct val="20000"/>
              </a:spcBef>
            </a:pPr>
            <a:r>
              <a:rPr lang="zh-CN" altLang="en-US" sz="1100">
                <a:solidFill>
                  <a:srgbClr val="FFFFFF"/>
                </a:solidFill>
                <a:latin typeface="Arial" pitchFamily="34" charset="0"/>
              </a:rPr>
              <a:t>客户或者合作伙伴的标志放在右上角</a:t>
            </a:r>
            <a:r>
              <a:rPr lang="en-US" altLang="zh-CN" sz="1100">
                <a:solidFill>
                  <a:srgbClr val="FFFFFF"/>
                </a:solidFill>
                <a:latin typeface="Arial" pitchFamily="34" charset="0"/>
              </a:rPr>
              <a:t>.</a:t>
            </a:r>
            <a:endParaRPr lang="zh-CN" altLang="en-US" sz="1100">
              <a:solidFill>
                <a:srgbClr val="FFFFFF"/>
              </a:solidFill>
              <a:latin typeface="Arial" pitchFamily="34" charset="0"/>
            </a:endParaRPr>
          </a:p>
        </p:txBody>
      </p:sp>
      <p:pic>
        <p:nvPicPr>
          <p:cNvPr id="5200" name="Picture 80" descr="200016582-001副本"/>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0" y="1268413"/>
            <a:ext cx="12192000" cy="2951162"/>
          </a:xfrm>
          <a:prstGeom prst="rect">
            <a:avLst/>
          </a:prstGeom>
          <a:noFill/>
          <a:extLst>
            <a:ext uri="{909E8E84-426E-40DD-AFC4-6F175D3DCCD1}">
              <a14:hiddenFill xmlns:a14="http://schemas.microsoft.com/office/drawing/2010/main">
                <a:solidFill>
                  <a:srgbClr val="FFFFFF"/>
                </a:solidFill>
              </a14:hiddenFill>
            </a:ext>
          </a:extLst>
        </p:spPr>
      </p:pic>
      <p:pic>
        <p:nvPicPr>
          <p:cNvPr id="5201" name="Picture 81" descr="未标题-2"/>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8111067" y="1268414"/>
            <a:ext cx="4080933" cy="2949575"/>
          </a:xfrm>
          <a:prstGeom prst="rect">
            <a:avLst/>
          </a:prstGeom>
          <a:noFill/>
          <a:extLst>
            <a:ext uri="{909E8E84-426E-40DD-AFC4-6F175D3DCCD1}">
              <a14:hiddenFill xmlns:a14="http://schemas.microsoft.com/office/drawing/2010/main">
                <a:solidFill>
                  <a:srgbClr val="FFFFFF"/>
                </a:solidFill>
              </a14:hiddenFill>
            </a:ext>
          </a:extLst>
        </p:spPr>
      </p:pic>
      <p:sp>
        <p:nvSpPr>
          <p:cNvPr id="82" name="Text Box 7"/>
          <p:cNvSpPr txBox="1">
            <a:spLocks noChangeArrowheads="1"/>
          </p:cNvSpPr>
          <p:nvPr/>
        </p:nvSpPr>
        <p:spPr bwMode="auto">
          <a:xfrm>
            <a:off x="9639300" y="3795714"/>
            <a:ext cx="1269899" cy="246221"/>
          </a:xfrm>
          <a:prstGeom prst="rect">
            <a:avLst/>
          </a:prstGeom>
          <a:noFill/>
          <a:ln>
            <a:noFill/>
          </a:ln>
          <a:extLst>
            <a:ext uri="{909E8E84-426E-40DD-AFC4-6F175D3DCCD1}">
              <a14:hiddenFill xmlns:a14="http://schemas.microsoft.com/office/drawing/2010/main">
                <a:solidFill>
                  <a:srgbClr val="4F81BD"/>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000" smtClean="0">
                <a:solidFill>
                  <a:srgbClr val="FFFFFF"/>
                </a:solidFill>
                <a:latin typeface="FrutigerNext LT Bold" pitchFamily="34" charset="0"/>
                <a:ea typeface="MS PGothic" pitchFamily="34" charset="-128"/>
              </a:rPr>
              <a:t>www.huawei.com</a:t>
            </a:r>
          </a:p>
        </p:txBody>
      </p:sp>
    </p:spTree>
  </p:cSld>
  <p:clrMap bg1="lt1" tx1="dk1" bg2="lt2" tx2="dk2" accent1="accent1" accent2="accent2" accent3="accent3" accent4="accent4" accent5="accent5" accent6="accent6" hlink="hlink" folHlink="folHlink"/>
  <p:sldLayoutIdLst>
    <p:sldLayoutId id="2147483817" r:id="rId1"/>
  </p:sldLayoutIdLst>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3200" b="1">
          <a:solidFill>
            <a:schemeClr val="tx1"/>
          </a:solidFill>
          <a:latin typeface="+mn-lt"/>
          <a:ea typeface="黑体" pitchFamily="49" charset="-122"/>
          <a:cs typeface="+mj-cs"/>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cs typeface="宋体"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cs typeface="宋体"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cs typeface="宋体"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cs typeface="宋体" charset="-122"/>
        </a:defRPr>
      </a:lvl5pPr>
      <a:lvl6pPr marL="4572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6pPr>
      <a:lvl7pPr marL="9144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7pPr>
      <a:lvl8pPr marL="13716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8pPr>
      <a:lvl9pPr marL="18288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9pPr>
    </p:titleStyle>
    <p:bodyStyle>
      <a:lvl1pPr marL="342900" indent="-342900" algn="l" rtl="0" eaLnBrk="0" fontAlgn="base" hangingPunct="0">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2000">
          <a:solidFill>
            <a:schemeClr val="tx1"/>
          </a:solidFill>
          <a:latin typeface="+mn-lt"/>
          <a:ea typeface="+mn-ea"/>
          <a:cs typeface="+mn-cs"/>
        </a:defRPr>
      </a:lvl2pPr>
      <a:lvl3pPr marL="1143000" indent="-228600" algn="l" rtl="0" eaLnBrk="0" fontAlgn="base" hangingPunct="0">
        <a:spcBef>
          <a:spcPct val="20000"/>
        </a:spcBef>
        <a:spcAft>
          <a:spcPct val="0"/>
        </a:spcAft>
        <a:buFont typeface="FrutigerNext LT Medium" pitchFamily="34" charset="0"/>
        <a:buChar char="»"/>
        <a:defRPr>
          <a:solidFill>
            <a:schemeClr val="tx1"/>
          </a:solidFill>
          <a:latin typeface="+mn-lt"/>
          <a:ea typeface="+mn-ea"/>
          <a:cs typeface="+mn-cs"/>
        </a:defRPr>
      </a:lvl3pPr>
      <a:lvl4pPr marL="1600200" indent="-228600" algn="l" rtl="0" eaLnBrk="0" fontAlgn="base" hangingPunct="0">
        <a:spcBef>
          <a:spcPct val="20000"/>
        </a:spcBef>
        <a:spcAft>
          <a:spcPct val="0"/>
        </a:spcAft>
        <a:buChar char="–"/>
        <a:defRPr sz="16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itchFamily="34" charset="0"/>
        <a:buChar char="~"/>
        <a:defRPr sz="1600">
          <a:solidFill>
            <a:schemeClr val="tx1"/>
          </a:solidFill>
          <a:latin typeface="+mn-lt"/>
          <a:ea typeface="+mn-ea"/>
          <a:cs typeface="+mn-cs"/>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6149" name="Rectangle 8"/>
          <p:cNvSpPr>
            <a:spLocks noGrp="1" noChangeArrowheads="1"/>
          </p:cNvSpPr>
          <p:nvPr>
            <p:ph type="title"/>
          </p:nvPr>
        </p:nvSpPr>
        <p:spPr bwMode="auto">
          <a:xfrm>
            <a:off x="1007534" y="4508500"/>
            <a:ext cx="7397751"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5720" rIns="91440" bIns="45720" numCol="1" anchor="t" anchorCtr="0" compatLnSpc="1">
            <a:prstTxWarp prst="textNoShape">
              <a:avLst/>
            </a:prstTxWarp>
            <a:spAutoFit/>
          </a:bodyPr>
          <a:lstStyle/>
          <a:p>
            <a:pPr lvl="0"/>
            <a:r>
              <a:rPr lang="zh-CN" altLang="en-US" dirty="0" smtClean="0"/>
              <a:t>单击此处编辑母版标题样式</a:t>
            </a:r>
          </a:p>
        </p:txBody>
      </p:sp>
      <p:sp>
        <p:nvSpPr>
          <p:cNvPr id="82" name="Text Box 5"/>
          <p:cNvSpPr txBox="1">
            <a:spLocks noChangeArrowheads="1"/>
          </p:cNvSpPr>
          <p:nvPr/>
        </p:nvSpPr>
        <p:spPr bwMode="auto">
          <a:xfrm>
            <a:off x="1007534" y="6219825"/>
            <a:ext cx="2951770" cy="2154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bIns="0">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pPr eaLnBrk="0" hangingPunct="0">
              <a:defRPr/>
            </a:pPr>
            <a:r>
              <a:rPr lang="en-US" altLang="zh-CN" sz="1400" smtClean="0">
                <a:latin typeface="FrutigerNext LT Bold" pitchFamily="34" charset="0"/>
                <a:ea typeface="MS PGothic" pitchFamily="34" charset="-128"/>
              </a:rPr>
              <a:t>HUAWEI TECHNOLOGIES CO., LTD.</a:t>
            </a:r>
          </a:p>
        </p:txBody>
      </p:sp>
      <p:pic>
        <p:nvPicPr>
          <p:cNvPr id="6151" name="Picture 6" descr="Logo"/>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0225618" y="5684838"/>
            <a:ext cx="941916"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52" name="Rectangle 13"/>
          <p:cNvSpPr>
            <a:spLocks noChangeArrowheads="1"/>
          </p:cNvSpPr>
          <p:nvPr/>
        </p:nvSpPr>
        <p:spPr bwMode="auto">
          <a:xfrm>
            <a:off x="9647767" y="476250"/>
            <a:ext cx="1953684"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spAutoFit/>
          </a:bodyPr>
          <a:lstStyle/>
          <a:p>
            <a:pPr defTabSz="784225" eaLnBrk="0" hangingPunct="0"/>
            <a:r>
              <a:rPr lang="en-US" altLang="zh-CN" sz="1400" b="1">
                <a:solidFill>
                  <a:srgbClr val="666666"/>
                </a:solidFill>
                <a:latin typeface="FrutigerNext LT Bold" pitchFamily="34" charset="0"/>
                <a:ea typeface="MS PGothic" pitchFamily="34" charset="-128"/>
              </a:rPr>
              <a:t>Security Level: </a:t>
            </a:r>
          </a:p>
        </p:txBody>
      </p:sp>
      <p:sp>
        <p:nvSpPr>
          <p:cNvPr id="85" name="Rectangle 19"/>
          <p:cNvSpPr>
            <a:spLocks noGrp="1" noChangeArrowheads="1"/>
          </p:cNvSpPr>
          <p:nvPr>
            <p:ph type="dt" sz="quarter" idx="2"/>
          </p:nvPr>
        </p:nvSpPr>
        <p:spPr bwMode="auto">
          <a:xfrm>
            <a:off x="1007533" y="476251"/>
            <a:ext cx="2844800" cy="21544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defRPr sz="1400">
                <a:latin typeface="Arial" charset="0"/>
                <a:ea typeface="黑体" pitchFamily="49" charset="-122"/>
              </a:defRPr>
            </a:lvl1pPr>
          </a:lstStyle>
          <a:p>
            <a:pPr>
              <a:defRPr/>
            </a:pPr>
            <a:endParaRPr lang="en-US" altLang="zh-CN"/>
          </a:p>
        </p:txBody>
      </p:sp>
      <p:sp>
        <p:nvSpPr>
          <p:cNvPr id="6154" name="Rectangle 14"/>
          <p:cNvSpPr>
            <a:spLocks noChangeArrowheads="1"/>
          </p:cNvSpPr>
          <p:nvPr/>
        </p:nvSpPr>
        <p:spPr bwMode="auto">
          <a:xfrm>
            <a:off x="-2603500" y="692150"/>
            <a:ext cx="2459567" cy="5500688"/>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24" tIns="40063" rIns="80124" bIns="40063">
            <a:spAutoFit/>
          </a:bodyPr>
          <a:lstStyle/>
          <a:p>
            <a:pPr marL="342900" indent="-342900" algn="r" eaLnBrk="0" hangingPunct="0">
              <a:lnSpc>
                <a:spcPct val="125000"/>
              </a:lnSpc>
              <a:spcBef>
                <a:spcPct val="20000"/>
              </a:spcBef>
              <a:buFont typeface="Arial" pitchFamily="34" charset="0"/>
              <a:buNone/>
            </a:pPr>
            <a:r>
              <a:rPr lang="zh-CN" altLang="en-US" sz="1100">
                <a:solidFill>
                  <a:srgbClr val="FFFFFF"/>
                </a:solidFill>
              </a:rPr>
              <a:t>英文标题</a:t>
            </a:r>
            <a:r>
              <a:rPr lang="en-US" altLang="zh-CN" sz="1100">
                <a:solidFill>
                  <a:srgbClr val="FFFFFF"/>
                </a:solidFill>
              </a:rPr>
              <a:t>:32-35pt  </a:t>
            </a:r>
            <a:endParaRPr lang="zh-CN" altLang="en-US" sz="1100">
              <a:solidFill>
                <a:srgbClr val="FFFFFF"/>
              </a:solidFill>
            </a:endParaRPr>
          </a:p>
          <a:p>
            <a:pPr marL="342900" indent="-342900" algn="r" eaLnBrk="0" hangingPunct="0">
              <a:lnSpc>
                <a:spcPct val="125000"/>
              </a:lnSpc>
              <a:spcBef>
                <a:spcPct val="20000"/>
              </a:spcBef>
              <a:buFont typeface="Arial" pitchFamily="34" charset="0"/>
              <a:buNone/>
            </a:pPr>
            <a:r>
              <a:rPr lang="zh-CN" altLang="en-US" sz="1100">
                <a:solidFill>
                  <a:srgbClr val="FFFFFF"/>
                </a:solidFill>
              </a:rPr>
              <a:t>颜色</a:t>
            </a:r>
            <a:r>
              <a:rPr lang="en-US" altLang="zh-CN" sz="1100">
                <a:solidFill>
                  <a:srgbClr val="FFFFFF"/>
                </a:solidFill>
              </a:rPr>
              <a:t>: R153 G0 B0</a:t>
            </a:r>
          </a:p>
          <a:p>
            <a:pPr marL="342900" indent="-342900" algn="r" eaLnBrk="0" hangingPunct="0">
              <a:lnSpc>
                <a:spcPct val="125000"/>
              </a:lnSpc>
              <a:spcBef>
                <a:spcPct val="20000"/>
              </a:spcBef>
              <a:buFont typeface="Arial" pitchFamily="34" charset="0"/>
              <a:buNone/>
            </a:pPr>
            <a:r>
              <a:rPr lang="zh-CN" altLang="en-US" sz="1100">
                <a:solidFill>
                  <a:srgbClr val="FFFFFF"/>
                </a:solidFill>
              </a:rPr>
              <a:t>内部使用字体 </a:t>
            </a:r>
            <a:r>
              <a:rPr lang="en-US" altLang="zh-CN" sz="1100">
                <a:solidFill>
                  <a:srgbClr val="FFFFFF"/>
                </a:solidFill>
              </a:rPr>
              <a:t>:</a:t>
            </a:r>
          </a:p>
          <a:p>
            <a:pPr marL="342900" indent="-342900" algn="r" eaLnBrk="0" hangingPunct="0">
              <a:lnSpc>
                <a:spcPct val="125000"/>
              </a:lnSpc>
              <a:spcBef>
                <a:spcPct val="20000"/>
              </a:spcBef>
              <a:buFont typeface="Arial" pitchFamily="34" charset="0"/>
              <a:buNone/>
            </a:pPr>
            <a:r>
              <a:rPr lang="en-US" altLang="zh-CN" sz="1100">
                <a:solidFill>
                  <a:srgbClr val="FFFFFF"/>
                </a:solidFill>
              </a:rPr>
              <a:t>FrutigerNext LT Medium</a:t>
            </a:r>
          </a:p>
          <a:p>
            <a:pPr marL="342900" indent="-342900" algn="r" eaLnBrk="0" hangingPunct="0">
              <a:lnSpc>
                <a:spcPct val="125000"/>
              </a:lnSpc>
              <a:spcBef>
                <a:spcPct val="20000"/>
              </a:spcBef>
              <a:buFont typeface="Arial" pitchFamily="34" charset="0"/>
              <a:buNone/>
            </a:pPr>
            <a:r>
              <a:rPr lang="zh-CN" altLang="en-US" sz="1100">
                <a:solidFill>
                  <a:srgbClr val="FFFFFF"/>
                </a:solidFill>
              </a:rPr>
              <a:t>外部使用字体 </a:t>
            </a:r>
            <a:r>
              <a:rPr lang="en-US" altLang="zh-CN" sz="1100">
                <a:solidFill>
                  <a:srgbClr val="FFFFFF"/>
                </a:solidFill>
              </a:rPr>
              <a:t>: Arial</a:t>
            </a:r>
          </a:p>
          <a:p>
            <a:pPr marL="342900" indent="-342900" algn="r" eaLnBrk="0" hangingPunct="0">
              <a:lnSpc>
                <a:spcPct val="75000"/>
              </a:lnSpc>
              <a:spcBef>
                <a:spcPct val="20000"/>
              </a:spcBef>
              <a:buFont typeface="Arial" pitchFamily="34" charset="0"/>
              <a:buNone/>
            </a:pPr>
            <a:endParaRPr lang="en-US" altLang="zh-CN" sz="1100">
              <a:solidFill>
                <a:srgbClr val="FFFFFF"/>
              </a:solidFill>
            </a:endParaRPr>
          </a:p>
          <a:p>
            <a:pPr marL="342900" indent="-342900" algn="r" eaLnBrk="0" hangingPunct="0">
              <a:lnSpc>
                <a:spcPct val="125000"/>
              </a:lnSpc>
              <a:spcBef>
                <a:spcPct val="20000"/>
              </a:spcBef>
              <a:buFont typeface="Arial" pitchFamily="34" charset="0"/>
              <a:buNone/>
            </a:pPr>
            <a:r>
              <a:rPr lang="zh-CN" altLang="en-US" sz="1100">
                <a:solidFill>
                  <a:srgbClr val="FFFFFF"/>
                </a:solidFill>
              </a:rPr>
              <a:t>中文标题</a:t>
            </a:r>
            <a:r>
              <a:rPr lang="en-US" altLang="zh-CN" sz="1100">
                <a:solidFill>
                  <a:srgbClr val="FFFFFF"/>
                </a:solidFill>
              </a:rPr>
              <a:t>:30-32pt  </a:t>
            </a:r>
            <a:endParaRPr lang="zh-CN" altLang="en-US" sz="1100">
              <a:solidFill>
                <a:srgbClr val="FFFFFF"/>
              </a:solidFill>
            </a:endParaRPr>
          </a:p>
          <a:p>
            <a:pPr marL="342900" indent="-342900" algn="r" eaLnBrk="0" hangingPunct="0">
              <a:lnSpc>
                <a:spcPct val="125000"/>
              </a:lnSpc>
              <a:spcBef>
                <a:spcPct val="20000"/>
              </a:spcBef>
              <a:buFont typeface="Arial" pitchFamily="34" charset="0"/>
              <a:buNone/>
            </a:pPr>
            <a:r>
              <a:rPr lang="zh-CN" altLang="en-US" sz="1100">
                <a:solidFill>
                  <a:srgbClr val="FFFFFF"/>
                </a:solidFill>
              </a:rPr>
              <a:t>颜色</a:t>
            </a:r>
            <a:r>
              <a:rPr lang="en-US" altLang="zh-CN" sz="1100">
                <a:solidFill>
                  <a:srgbClr val="FFFFFF"/>
                </a:solidFill>
              </a:rPr>
              <a:t>: R153 G0 B0</a:t>
            </a:r>
          </a:p>
          <a:p>
            <a:pPr marL="342900" indent="-342900" algn="r" eaLnBrk="0" hangingPunct="0">
              <a:lnSpc>
                <a:spcPct val="125000"/>
              </a:lnSpc>
              <a:spcBef>
                <a:spcPct val="20000"/>
              </a:spcBef>
              <a:buFont typeface="Arial" pitchFamily="34" charset="0"/>
              <a:buNone/>
            </a:pPr>
            <a:r>
              <a:rPr lang="zh-CN" altLang="en-US" sz="1100">
                <a:solidFill>
                  <a:srgbClr val="FFFFFF"/>
                </a:solidFill>
              </a:rPr>
              <a:t>字体</a:t>
            </a:r>
            <a:r>
              <a:rPr lang="en-US" altLang="zh-CN" sz="1100">
                <a:solidFill>
                  <a:srgbClr val="FFFFFF"/>
                </a:solidFill>
              </a:rPr>
              <a:t>:</a:t>
            </a:r>
            <a:r>
              <a:rPr lang="zh-CN" altLang="en-US" sz="1100">
                <a:solidFill>
                  <a:srgbClr val="FFFFFF"/>
                </a:solidFill>
              </a:rPr>
              <a:t>黑体</a:t>
            </a:r>
          </a:p>
          <a:p>
            <a:pPr marL="342900" indent="-342900" algn="r" eaLnBrk="0" hangingPunct="0">
              <a:lnSpc>
                <a:spcPct val="125000"/>
              </a:lnSpc>
              <a:spcBef>
                <a:spcPct val="20000"/>
              </a:spcBef>
              <a:buFont typeface="Arial" pitchFamily="34" charset="0"/>
              <a:buNone/>
            </a:pPr>
            <a:endParaRPr lang="zh-CN" altLang="en-US" sz="1100">
              <a:solidFill>
                <a:srgbClr val="FFFFFF"/>
              </a:solidFill>
            </a:endParaRPr>
          </a:p>
          <a:p>
            <a:pPr marL="342900" indent="-342900" algn="r" eaLnBrk="0" hangingPunct="0">
              <a:lnSpc>
                <a:spcPct val="125000"/>
              </a:lnSpc>
              <a:spcBef>
                <a:spcPct val="20000"/>
              </a:spcBef>
              <a:buFont typeface="Arial" pitchFamily="34" charset="0"/>
              <a:buNone/>
            </a:pPr>
            <a:endParaRPr lang="zh-CN" altLang="en-US" sz="1100">
              <a:solidFill>
                <a:srgbClr val="FFFFFF"/>
              </a:solidFill>
            </a:endParaRPr>
          </a:p>
          <a:p>
            <a:pPr marL="342900" indent="-342900" algn="r" eaLnBrk="0" hangingPunct="0">
              <a:lnSpc>
                <a:spcPct val="125000"/>
              </a:lnSpc>
              <a:spcBef>
                <a:spcPct val="20000"/>
              </a:spcBef>
              <a:buFont typeface="Arial" pitchFamily="34" charset="0"/>
              <a:buNone/>
            </a:pPr>
            <a:endParaRPr lang="zh-CN" altLang="en-US" sz="1100">
              <a:solidFill>
                <a:srgbClr val="FFFFFF"/>
              </a:solidFill>
            </a:endParaRPr>
          </a:p>
          <a:p>
            <a:pPr marL="342900" indent="-342900" algn="r" eaLnBrk="0" hangingPunct="0">
              <a:lnSpc>
                <a:spcPct val="125000"/>
              </a:lnSpc>
              <a:spcBef>
                <a:spcPct val="20000"/>
              </a:spcBef>
              <a:buFont typeface="Arial" pitchFamily="34" charset="0"/>
              <a:buNone/>
            </a:pPr>
            <a:r>
              <a:rPr lang="zh-CN" altLang="en-US" sz="1100">
                <a:solidFill>
                  <a:srgbClr val="FFFFFF"/>
                </a:solidFill>
              </a:rPr>
              <a:t>英文正文</a:t>
            </a:r>
            <a:r>
              <a:rPr lang="en-US" altLang="zh-CN" sz="1100">
                <a:solidFill>
                  <a:srgbClr val="FFFFFF"/>
                </a:solidFill>
              </a:rPr>
              <a:t>:20-22pt</a:t>
            </a:r>
          </a:p>
          <a:p>
            <a:pPr marL="342900" indent="-342900" algn="r" eaLnBrk="0" hangingPunct="0">
              <a:lnSpc>
                <a:spcPct val="125000"/>
              </a:lnSpc>
              <a:spcBef>
                <a:spcPct val="20000"/>
              </a:spcBef>
              <a:buFont typeface="Arial" pitchFamily="34" charset="0"/>
              <a:buNone/>
            </a:pPr>
            <a:r>
              <a:rPr lang="zh-CN" altLang="en-US" sz="1100">
                <a:solidFill>
                  <a:srgbClr val="FFFFFF"/>
                </a:solidFill>
              </a:rPr>
              <a:t>子目录 </a:t>
            </a:r>
            <a:r>
              <a:rPr lang="en-US" altLang="zh-CN" sz="1100">
                <a:solidFill>
                  <a:srgbClr val="FFFFFF"/>
                </a:solidFill>
              </a:rPr>
              <a:t>(2-5</a:t>
            </a:r>
            <a:r>
              <a:rPr lang="zh-CN" altLang="en-US" sz="1100">
                <a:solidFill>
                  <a:srgbClr val="FFFFFF"/>
                </a:solidFill>
              </a:rPr>
              <a:t>级</a:t>
            </a:r>
            <a:r>
              <a:rPr lang="en-US" altLang="zh-CN" sz="1100">
                <a:solidFill>
                  <a:srgbClr val="FFFFFF"/>
                </a:solidFill>
              </a:rPr>
              <a:t>) :18pt  </a:t>
            </a:r>
          </a:p>
          <a:p>
            <a:pPr marL="342900" indent="-342900" algn="r" eaLnBrk="0" hangingPunct="0">
              <a:lnSpc>
                <a:spcPct val="125000"/>
              </a:lnSpc>
              <a:spcBef>
                <a:spcPct val="20000"/>
              </a:spcBef>
              <a:buFont typeface="Arial" pitchFamily="34" charset="0"/>
              <a:buNone/>
            </a:pPr>
            <a:r>
              <a:rPr lang="zh-CN" altLang="en-US" sz="1100">
                <a:solidFill>
                  <a:srgbClr val="FFFFFF"/>
                </a:solidFill>
              </a:rPr>
              <a:t>颜色</a:t>
            </a:r>
            <a:r>
              <a:rPr lang="en-US" altLang="zh-CN" sz="1100">
                <a:solidFill>
                  <a:srgbClr val="FFFFFF"/>
                </a:solidFill>
              </a:rPr>
              <a:t>:</a:t>
            </a:r>
            <a:r>
              <a:rPr lang="zh-CN" altLang="en-US" sz="1100">
                <a:solidFill>
                  <a:srgbClr val="FFFFFF"/>
                </a:solidFill>
              </a:rPr>
              <a:t>黑色</a:t>
            </a:r>
          </a:p>
          <a:p>
            <a:pPr marL="342900" indent="-342900" algn="r" eaLnBrk="0" hangingPunct="0">
              <a:lnSpc>
                <a:spcPct val="125000"/>
              </a:lnSpc>
              <a:spcBef>
                <a:spcPct val="20000"/>
              </a:spcBef>
              <a:buFont typeface="Arial" pitchFamily="34" charset="0"/>
              <a:buNone/>
            </a:pPr>
            <a:r>
              <a:rPr lang="zh-CN" altLang="en-US" sz="1100">
                <a:solidFill>
                  <a:srgbClr val="FFFFFF"/>
                </a:solidFill>
              </a:rPr>
              <a:t>内部使用字体 </a:t>
            </a:r>
            <a:r>
              <a:rPr lang="en-US" altLang="zh-CN" sz="1100">
                <a:solidFill>
                  <a:srgbClr val="FFFFFF"/>
                </a:solidFill>
              </a:rPr>
              <a:t>:</a:t>
            </a:r>
          </a:p>
          <a:p>
            <a:pPr marL="342900" indent="-342900" algn="r" eaLnBrk="0" hangingPunct="0">
              <a:lnSpc>
                <a:spcPct val="125000"/>
              </a:lnSpc>
              <a:spcBef>
                <a:spcPct val="20000"/>
              </a:spcBef>
              <a:buFont typeface="Arial" pitchFamily="34" charset="0"/>
              <a:buNone/>
            </a:pPr>
            <a:r>
              <a:rPr lang="en-US" altLang="zh-CN" sz="1100">
                <a:solidFill>
                  <a:srgbClr val="FFFFFF"/>
                </a:solidFill>
              </a:rPr>
              <a:t>FrutigerNext LT Regular</a:t>
            </a:r>
          </a:p>
          <a:p>
            <a:pPr marL="342900" indent="-342900" algn="r" eaLnBrk="0" hangingPunct="0">
              <a:lnSpc>
                <a:spcPct val="125000"/>
              </a:lnSpc>
              <a:spcBef>
                <a:spcPct val="20000"/>
              </a:spcBef>
              <a:buFont typeface="Arial" pitchFamily="34" charset="0"/>
              <a:buNone/>
            </a:pPr>
            <a:r>
              <a:rPr lang="zh-CN" altLang="en-US" sz="1100">
                <a:solidFill>
                  <a:srgbClr val="FFFFFF"/>
                </a:solidFill>
              </a:rPr>
              <a:t>外部使用字体 </a:t>
            </a:r>
            <a:r>
              <a:rPr lang="en-US" altLang="zh-CN" sz="1100">
                <a:solidFill>
                  <a:srgbClr val="FFFFFF"/>
                </a:solidFill>
              </a:rPr>
              <a:t>: Arial</a:t>
            </a:r>
          </a:p>
          <a:p>
            <a:pPr marL="342900" indent="-342900" algn="r" eaLnBrk="0" hangingPunct="0">
              <a:lnSpc>
                <a:spcPct val="75000"/>
              </a:lnSpc>
              <a:spcBef>
                <a:spcPct val="20000"/>
              </a:spcBef>
              <a:buFont typeface="Arial" pitchFamily="34" charset="0"/>
              <a:buNone/>
            </a:pPr>
            <a:endParaRPr lang="en-US" altLang="zh-CN" sz="1100">
              <a:solidFill>
                <a:srgbClr val="FFFFFF"/>
              </a:solidFill>
            </a:endParaRPr>
          </a:p>
          <a:p>
            <a:pPr marL="342900" indent="-342900" algn="r" eaLnBrk="0" hangingPunct="0">
              <a:lnSpc>
                <a:spcPct val="125000"/>
              </a:lnSpc>
              <a:spcBef>
                <a:spcPct val="20000"/>
              </a:spcBef>
              <a:buFont typeface="Arial" pitchFamily="34" charset="0"/>
              <a:buNone/>
            </a:pPr>
            <a:r>
              <a:rPr lang="zh-CN" altLang="en-US" sz="1100">
                <a:solidFill>
                  <a:srgbClr val="FFFFFF"/>
                </a:solidFill>
              </a:rPr>
              <a:t>中文正文</a:t>
            </a:r>
            <a:r>
              <a:rPr lang="en-US" altLang="zh-CN" sz="1100">
                <a:solidFill>
                  <a:srgbClr val="FFFFFF"/>
                </a:solidFill>
              </a:rPr>
              <a:t>:18-20pt</a:t>
            </a:r>
          </a:p>
          <a:p>
            <a:pPr marL="342900" indent="-342900" algn="r" eaLnBrk="0" hangingPunct="0">
              <a:lnSpc>
                <a:spcPct val="125000"/>
              </a:lnSpc>
              <a:spcBef>
                <a:spcPct val="20000"/>
              </a:spcBef>
              <a:buFont typeface="Arial" pitchFamily="34" charset="0"/>
              <a:buNone/>
            </a:pPr>
            <a:r>
              <a:rPr lang="zh-CN" altLang="en-US" sz="1100">
                <a:solidFill>
                  <a:srgbClr val="FFFFFF"/>
                </a:solidFill>
              </a:rPr>
              <a:t>子目录</a:t>
            </a:r>
            <a:r>
              <a:rPr lang="en-US" altLang="zh-CN" sz="1100">
                <a:solidFill>
                  <a:srgbClr val="FFFFFF"/>
                </a:solidFill>
              </a:rPr>
              <a:t>(2-5</a:t>
            </a:r>
            <a:r>
              <a:rPr lang="zh-CN" altLang="en-US" sz="1100">
                <a:solidFill>
                  <a:srgbClr val="FFFFFF"/>
                </a:solidFill>
              </a:rPr>
              <a:t>级</a:t>
            </a:r>
            <a:r>
              <a:rPr lang="en-US" altLang="zh-CN" sz="1100">
                <a:solidFill>
                  <a:srgbClr val="FFFFFF"/>
                </a:solidFill>
              </a:rPr>
              <a:t>):18pt </a:t>
            </a:r>
            <a:endParaRPr lang="zh-CN" altLang="en-US" sz="1100">
              <a:solidFill>
                <a:srgbClr val="FFFFFF"/>
              </a:solidFill>
            </a:endParaRPr>
          </a:p>
          <a:p>
            <a:pPr marL="342900" indent="-342900" algn="r" eaLnBrk="0" hangingPunct="0">
              <a:lnSpc>
                <a:spcPct val="125000"/>
              </a:lnSpc>
              <a:spcBef>
                <a:spcPct val="20000"/>
              </a:spcBef>
              <a:buFont typeface="Arial" pitchFamily="34" charset="0"/>
              <a:buNone/>
            </a:pPr>
            <a:r>
              <a:rPr lang="zh-CN" altLang="en-US" sz="1100">
                <a:solidFill>
                  <a:srgbClr val="FFFFFF"/>
                </a:solidFill>
              </a:rPr>
              <a:t>颜色</a:t>
            </a:r>
            <a:r>
              <a:rPr lang="en-US" altLang="zh-CN" sz="1100">
                <a:solidFill>
                  <a:srgbClr val="FFFFFF"/>
                </a:solidFill>
              </a:rPr>
              <a:t>:</a:t>
            </a:r>
            <a:r>
              <a:rPr lang="zh-CN" altLang="en-US" sz="1100">
                <a:solidFill>
                  <a:srgbClr val="FFFFFF"/>
                </a:solidFill>
              </a:rPr>
              <a:t>黑色</a:t>
            </a:r>
          </a:p>
          <a:p>
            <a:pPr marL="342900" indent="-342900" algn="r" eaLnBrk="0" hangingPunct="0">
              <a:lnSpc>
                <a:spcPct val="125000"/>
              </a:lnSpc>
              <a:spcBef>
                <a:spcPct val="20000"/>
              </a:spcBef>
              <a:buFont typeface="Arial" pitchFamily="34" charset="0"/>
              <a:buNone/>
            </a:pPr>
            <a:r>
              <a:rPr lang="zh-CN" altLang="en-US" sz="1100">
                <a:solidFill>
                  <a:srgbClr val="FFFFFF"/>
                </a:solidFill>
              </a:rPr>
              <a:t>字体</a:t>
            </a:r>
            <a:r>
              <a:rPr lang="en-US" altLang="zh-CN" sz="1100">
                <a:solidFill>
                  <a:srgbClr val="FFFFFF"/>
                </a:solidFill>
              </a:rPr>
              <a:t>:</a:t>
            </a:r>
            <a:r>
              <a:rPr lang="zh-CN" altLang="en-US" sz="1100">
                <a:solidFill>
                  <a:srgbClr val="FFFFFF"/>
                </a:solidFill>
              </a:rPr>
              <a:t>细黑体 </a:t>
            </a:r>
            <a:endParaRPr lang="zh-CN" altLang="en-US" sz="1100">
              <a:solidFill>
                <a:srgbClr val="000000"/>
              </a:solidFill>
            </a:endParaRPr>
          </a:p>
        </p:txBody>
      </p:sp>
      <p:grpSp>
        <p:nvGrpSpPr>
          <p:cNvPr id="6155" name="Group 149"/>
          <p:cNvGrpSpPr>
            <a:grpSpLocks/>
          </p:cNvGrpSpPr>
          <p:nvPr/>
        </p:nvGrpSpPr>
        <p:grpSpPr bwMode="auto">
          <a:xfrm>
            <a:off x="12433301" y="3511550"/>
            <a:ext cx="1225551" cy="3224212"/>
            <a:chOff x="5839" y="2251"/>
            <a:chExt cx="579" cy="2031"/>
          </a:xfrm>
        </p:grpSpPr>
        <p:sp>
          <p:nvSpPr>
            <p:cNvPr id="6158" name="Rectangle 150"/>
            <p:cNvSpPr>
              <a:spLocks noChangeArrowheads="1"/>
            </p:cNvSpPr>
            <p:nvPr userDrawn="1"/>
          </p:nvSpPr>
          <p:spPr bwMode="auto">
            <a:xfrm>
              <a:off x="5839" y="3143"/>
              <a:ext cx="579" cy="233"/>
            </a:xfrm>
            <a:prstGeom prst="rect">
              <a:avLst/>
            </a:prstGeom>
            <a:solidFill>
              <a:srgbClr val="FFFFFF"/>
            </a:solidFill>
            <a:ln>
              <a:noFill/>
            </a:ln>
            <a:effectLst/>
            <a:extLs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425" tIns="45712" rIns="91425" bIns="45712" anchor="ctr">
              <a:spAutoFit/>
            </a:bodyPr>
            <a:lstStyle/>
            <a:p>
              <a:endParaRPr lang="zh-CN" altLang="en-US"/>
            </a:p>
          </p:txBody>
        </p:sp>
        <p:grpSp>
          <p:nvGrpSpPr>
            <p:cNvPr id="6159" name="Group 151"/>
            <p:cNvGrpSpPr>
              <a:grpSpLocks/>
            </p:cNvGrpSpPr>
            <p:nvPr userDrawn="1"/>
          </p:nvGrpSpPr>
          <p:grpSpPr bwMode="auto">
            <a:xfrm>
              <a:off x="5893" y="2387"/>
              <a:ext cx="466" cy="115"/>
              <a:chOff x="5893" y="2387"/>
              <a:chExt cx="466" cy="115"/>
            </a:xfrm>
          </p:grpSpPr>
          <p:sp>
            <p:nvSpPr>
              <p:cNvPr id="6220" name="Rectangle 152"/>
              <p:cNvSpPr>
                <a:spLocks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221" name="Rectangle 153"/>
              <p:cNvSpPr>
                <a:spLocks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222" name="Rectangle 154"/>
              <p:cNvSpPr>
                <a:spLocks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223" name="Rectangle 155"/>
              <p:cNvSpPr>
                <a:spLocks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6160" name="Group 156"/>
            <p:cNvGrpSpPr>
              <a:grpSpLocks/>
            </p:cNvGrpSpPr>
            <p:nvPr userDrawn="1"/>
          </p:nvGrpSpPr>
          <p:grpSpPr bwMode="auto">
            <a:xfrm>
              <a:off x="5893" y="2523"/>
              <a:ext cx="466" cy="115"/>
              <a:chOff x="5893" y="2523"/>
              <a:chExt cx="466" cy="115"/>
            </a:xfrm>
          </p:grpSpPr>
          <p:sp>
            <p:nvSpPr>
              <p:cNvPr id="6216" name="Rectangle 157"/>
              <p:cNvSpPr>
                <a:spLocks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217" name="Rectangle 158"/>
              <p:cNvSpPr>
                <a:spLocks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218" name="Rectangle 159"/>
              <p:cNvSpPr>
                <a:spLocks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219" name="Rectangle 160"/>
              <p:cNvSpPr>
                <a:spLocks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6161" name="Group 161"/>
            <p:cNvGrpSpPr>
              <a:grpSpLocks/>
            </p:cNvGrpSpPr>
            <p:nvPr userDrawn="1"/>
          </p:nvGrpSpPr>
          <p:grpSpPr bwMode="auto">
            <a:xfrm>
              <a:off x="5893" y="2659"/>
              <a:ext cx="466" cy="115"/>
              <a:chOff x="5893" y="2659"/>
              <a:chExt cx="466" cy="115"/>
            </a:xfrm>
          </p:grpSpPr>
          <p:sp>
            <p:nvSpPr>
              <p:cNvPr id="6212" name="Rectangle 162"/>
              <p:cNvSpPr>
                <a:spLocks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213" name="Rectangle 163"/>
              <p:cNvSpPr>
                <a:spLocks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214" name="Rectangle 164"/>
              <p:cNvSpPr>
                <a:spLocks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215" name="Rectangle 165"/>
              <p:cNvSpPr>
                <a:spLocks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6162" name="Group 166"/>
            <p:cNvGrpSpPr>
              <a:grpSpLocks/>
            </p:cNvGrpSpPr>
            <p:nvPr userDrawn="1"/>
          </p:nvGrpSpPr>
          <p:grpSpPr bwMode="auto">
            <a:xfrm>
              <a:off x="5893" y="2251"/>
              <a:ext cx="466" cy="119"/>
              <a:chOff x="5893" y="2251"/>
              <a:chExt cx="466" cy="119"/>
            </a:xfrm>
          </p:grpSpPr>
          <p:sp>
            <p:nvSpPr>
              <p:cNvPr id="6208" name="Rectangle 167"/>
              <p:cNvSpPr>
                <a:spLocks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209" name="Rectangle 168"/>
              <p:cNvSpPr>
                <a:spLocks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210" name="Rectangle 169"/>
              <p:cNvSpPr>
                <a:spLocks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211" name="Rectangle 170"/>
              <p:cNvSpPr>
                <a:spLocks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6163" name="Group 171"/>
            <p:cNvGrpSpPr>
              <a:grpSpLocks/>
            </p:cNvGrpSpPr>
            <p:nvPr userDrawn="1"/>
          </p:nvGrpSpPr>
          <p:grpSpPr bwMode="auto">
            <a:xfrm>
              <a:off x="5893" y="2886"/>
              <a:ext cx="466" cy="115"/>
              <a:chOff x="5893" y="2886"/>
              <a:chExt cx="466" cy="115"/>
            </a:xfrm>
          </p:grpSpPr>
          <p:sp>
            <p:nvSpPr>
              <p:cNvPr id="6204" name="Rectangle 172"/>
              <p:cNvSpPr>
                <a:spLocks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205" name="Rectangle 173"/>
              <p:cNvSpPr>
                <a:spLocks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206" name="Rectangle 174"/>
              <p:cNvSpPr>
                <a:spLocks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207" name="Rectangle 175"/>
              <p:cNvSpPr>
                <a:spLocks noChangeArrowheads="1"/>
              </p:cNvSpPr>
              <p:nvPr userDrawn="1"/>
            </p:nvSpPr>
            <p:spPr bwMode="auto">
              <a:xfrm flipV="1">
                <a:off x="5893" y="2886"/>
                <a:ext cx="117" cy="115"/>
              </a:xfrm>
              <a:prstGeom prst="rect">
                <a:avLst/>
              </a:prstGeom>
              <a:solidFill>
                <a:srgbClr val="0000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6164" name="Group 176"/>
            <p:cNvGrpSpPr>
              <a:grpSpLocks/>
            </p:cNvGrpSpPr>
            <p:nvPr userDrawn="1"/>
          </p:nvGrpSpPr>
          <p:grpSpPr bwMode="auto">
            <a:xfrm>
              <a:off x="5893" y="3022"/>
              <a:ext cx="466" cy="115"/>
              <a:chOff x="5893" y="3022"/>
              <a:chExt cx="466" cy="115"/>
            </a:xfrm>
          </p:grpSpPr>
          <p:sp>
            <p:nvSpPr>
              <p:cNvPr id="6200" name="Rectangle 177"/>
              <p:cNvSpPr>
                <a:spLocks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201" name="Rectangle 178"/>
              <p:cNvSpPr>
                <a:spLocks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202" name="Rectangle 179"/>
              <p:cNvSpPr>
                <a:spLocks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203" name="Rectangle 180"/>
              <p:cNvSpPr>
                <a:spLocks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6165" name="Group 181"/>
            <p:cNvGrpSpPr>
              <a:grpSpLocks/>
            </p:cNvGrpSpPr>
            <p:nvPr userDrawn="1"/>
          </p:nvGrpSpPr>
          <p:grpSpPr bwMode="auto">
            <a:xfrm>
              <a:off x="5893" y="3158"/>
              <a:ext cx="466" cy="115"/>
              <a:chOff x="5893" y="3158"/>
              <a:chExt cx="466" cy="115"/>
            </a:xfrm>
          </p:grpSpPr>
          <p:sp>
            <p:nvSpPr>
              <p:cNvPr id="6196" name="Rectangle 182"/>
              <p:cNvSpPr>
                <a:spLocks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97" name="Rectangle 183"/>
              <p:cNvSpPr>
                <a:spLocks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98" name="Rectangle 184"/>
              <p:cNvSpPr>
                <a:spLocks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99" name="Rectangle 185"/>
              <p:cNvSpPr>
                <a:spLocks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6166" name="Group 186"/>
            <p:cNvGrpSpPr>
              <a:grpSpLocks/>
            </p:cNvGrpSpPr>
            <p:nvPr userDrawn="1"/>
          </p:nvGrpSpPr>
          <p:grpSpPr bwMode="auto">
            <a:xfrm>
              <a:off x="5893" y="3385"/>
              <a:ext cx="466" cy="115"/>
              <a:chOff x="5893" y="3385"/>
              <a:chExt cx="466" cy="115"/>
            </a:xfrm>
          </p:grpSpPr>
          <p:sp>
            <p:nvSpPr>
              <p:cNvPr id="6192" name="Rectangle 187"/>
              <p:cNvSpPr>
                <a:spLocks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93" name="Rectangle 188"/>
              <p:cNvSpPr>
                <a:spLocks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94" name="Rectangle 189"/>
              <p:cNvSpPr>
                <a:spLocks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95" name="Rectangle 190"/>
              <p:cNvSpPr>
                <a:spLocks noChangeArrowheads="1"/>
              </p:cNvSpPr>
              <p:nvPr userDrawn="1"/>
            </p:nvSpPr>
            <p:spPr bwMode="auto">
              <a:xfrm flipV="1">
                <a:off x="5893" y="3385"/>
                <a:ext cx="117" cy="115"/>
              </a:xfrm>
              <a:prstGeom prst="rect">
                <a:avLst/>
              </a:prstGeom>
              <a:solidFill>
                <a:srgbClr val="0000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6167" name="Group 191"/>
            <p:cNvGrpSpPr>
              <a:grpSpLocks/>
            </p:cNvGrpSpPr>
            <p:nvPr userDrawn="1"/>
          </p:nvGrpSpPr>
          <p:grpSpPr bwMode="auto">
            <a:xfrm>
              <a:off x="5893" y="3521"/>
              <a:ext cx="466" cy="115"/>
              <a:chOff x="5893" y="3521"/>
              <a:chExt cx="466" cy="115"/>
            </a:xfrm>
          </p:grpSpPr>
          <p:sp>
            <p:nvSpPr>
              <p:cNvPr id="6188" name="Rectangle 192"/>
              <p:cNvSpPr>
                <a:spLocks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89" name="Rectangle 193"/>
              <p:cNvSpPr>
                <a:spLocks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90" name="Rectangle 194"/>
              <p:cNvSpPr>
                <a:spLocks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91" name="Rectangle 195"/>
              <p:cNvSpPr>
                <a:spLocks noChangeArrowheads="1"/>
              </p:cNvSpPr>
              <p:nvPr userDrawn="1"/>
            </p:nvSpPr>
            <p:spPr bwMode="auto">
              <a:xfrm flipV="1">
                <a:off x="5893" y="3521"/>
                <a:ext cx="117" cy="115"/>
              </a:xfrm>
              <a:prstGeom prst="rect">
                <a:avLst/>
              </a:prstGeom>
              <a:solidFill>
                <a:srgbClr val="0000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6168" name="Group 196"/>
            <p:cNvGrpSpPr>
              <a:grpSpLocks/>
            </p:cNvGrpSpPr>
            <p:nvPr userDrawn="1"/>
          </p:nvGrpSpPr>
          <p:grpSpPr bwMode="auto">
            <a:xfrm>
              <a:off x="5893" y="3657"/>
              <a:ext cx="466" cy="115"/>
              <a:chOff x="5893" y="3657"/>
              <a:chExt cx="466" cy="115"/>
            </a:xfrm>
          </p:grpSpPr>
          <p:sp>
            <p:nvSpPr>
              <p:cNvPr id="6184" name="Rectangle 197"/>
              <p:cNvSpPr>
                <a:spLocks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85" name="Rectangle 198"/>
              <p:cNvSpPr>
                <a:spLocks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86" name="Rectangle 199"/>
              <p:cNvSpPr>
                <a:spLocks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87" name="Rectangle 200"/>
              <p:cNvSpPr>
                <a:spLocks noChangeArrowheads="1"/>
              </p:cNvSpPr>
              <p:nvPr userDrawn="1"/>
            </p:nvSpPr>
            <p:spPr bwMode="auto">
              <a:xfrm flipV="1">
                <a:off x="5893" y="3657"/>
                <a:ext cx="117" cy="115"/>
              </a:xfrm>
              <a:prstGeom prst="rect">
                <a:avLst/>
              </a:prstGeom>
              <a:solidFill>
                <a:srgbClr val="0000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6169" name="Group 201"/>
            <p:cNvGrpSpPr>
              <a:grpSpLocks/>
            </p:cNvGrpSpPr>
            <p:nvPr userDrawn="1"/>
          </p:nvGrpSpPr>
          <p:grpSpPr bwMode="auto">
            <a:xfrm>
              <a:off x="5893" y="3884"/>
              <a:ext cx="466" cy="115"/>
              <a:chOff x="5893" y="3884"/>
              <a:chExt cx="466" cy="115"/>
            </a:xfrm>
          </p:grpSpPr>
          <p:sp>
            <p:nvSpPr>
              <p:cNvPr id="6180" name="Rectangle 202"/>
              <p:cNvSpPr>
                <a:spLocks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81" name="Rectangle 203"/>
              <p:cNvSpPr>
                <a:spLocks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82" name="Rectangle 204"/>
              <p:cNvSpPr>
                <a:spLocks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83" name="Rectangle 205"/>
              <p:cNvSpPr>
                <a:spLocks noChangeArrowheads="1"/>
              </p:cNvSpPr>
              <p:nvPr userDrawn="1"/>
            </p:nvSpPr>
            <p:spPr bwMode="auto">
              <a:xfrm flipV="1">
                <a:off x="5893" y="3884"/>
                <a:ext cx="117" cy="115"/>
              </a:xfrm>
              <a:prstGeom prst="rect">
                <a:avLst/>
              </a:prstGeom>
              <a:solidFill>
                <a:srgbClr val="80808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6170" name="Group 206"/>
            <p:cNvGrpSpPr>
              <a:grpSpLocks/>
            </p:cNvGrpSpPr>
            <p:nvPr userDrawn="1"/>
          </p:nvGrpSpPr>
          <p:grpSpPr bwMode="auto">
            <a:xfrm>
              <a:off x="5893" y="4026"/>
              <a:ext cx="466" cy="115"/>
              <a:chOff x="5893" y="4026"/>
              <a:chExt cx="466" cy="115"/>
            </a:xfrm>
          </p:grpSpPr>
          <p:sp>
            <p:nvSpPr>
              <p:cNvPr id="6176" name="Rectangle 207"/>
              <p:cNvSpPr>
                <a:spLocks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77" name="Rectangle 208"/>
              <p:cNvSpPr>
                <a:spLocks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78" name="Rectangle 209"/>
              <p:cNvSpPr>
                <a:spLocks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79" name="Rectangle 210"/>
              <p:cNvSpPr>
                <a:spLocks noChangeArrowheads="1"/>
              </p:cNvSpPr>
              <p:nvPr userDrawn="1"/>
            </p:nvSpPr>
            <p:spPr bwMode="auto">
              <a:xfrm flipV="1">
                <a:off x="5893" y="4026"/>
                <a:ext cx="117" cy="115"/>
              </a:xfrm>
              <a:prstGeom prst="rect">
                <a:avLst/>
              </a:prstGeom>
              <a:solidFill>
                <a:srgbClr val="80808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6171" name="Group 211"/>
            <p:cNvGrpSpPr>
              <a:grpSpLocks/>
            </p:cNvGrpSpPr>
            <p:nvPr userDrawn="1"/>
          </p:nvGrpSpPr>
          <p:grpSpPr bwMode="auto">
            <a:xfrm>
              <a:off x="5893" y="4167"/>
              <a:ext cx="466" cy="115"/>
              <a:chOff x="5893" y="4167"/>
              <a:chExt cx="466" cy="115"/>
            </a:xfrm>
          </p:grpSpPr>
          <p:sp>
            <p:nvSpPr>
              <p:cNvPr id="6172" name="Rectangle 212"/>
              <p:cNvSpPr>
                <a:spLocks noChangeArrowheads="1"/>
              </p:cNvSpPr>
              <p:nvPr userDrawn="1"/>
            </p:nvSpPr>
            <p:spPr bwMode="auto">
              <a:xfrm flipV="1">
                <a:off x="6010" y="4167"/>
                <a:ext cx="116" cy="115"/>
              </a:xfrm>
              <a:prstGeom prst="rect">
                <a:avLst/>
              </a:prstGeom>
              <a:solidFill>
                <a:srgbClr val="00999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73" name="Rectangle 213"/>
              <p:cNvSpPr>
                <a:spLocks noChangeArrowheads="1"/>
              </p:cNvSpPr>
              <p:nvPr userDrawn="1"/>
            </p:nvSpPr>
            <p:spPr bwMode="auto">
              <a:xfrm flipV="1">
                <a:off x="6126" y="4167"/>
                <a:ext cx="116" cy="115"/>
              </a:xfrm>
              <a:prstGeom prst="rect">
                <a:avLst/>
              </a:prstGeom>
              <a:solidFill>
                <a:srgbClr val="33339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74" name="Rectangle 214"/>
              <p:cNvSpPr>
                <a:spLocks noChangeArrowheads="1"/>
              </p:cNvSpPr>
              <p:nvPr userDrawn="1"/>
            </p:nvSpPr>
            <p:spPr bwMode="auto">
              <a:xfrm flipV="1">
                <a:off x="6242" y="4167"/>
                <a:ext cx="117" cy="115"/>
              </a:xfrm>
              <a:prstGeom prst="rect">
                <a:avLst/>
              </a:prstGeom>
              <a:solidFill>
                <a:srgbClr val="BBE0E3"/>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75" name="Rectangle 215"/>
              <p:cNvSpPr>
                <a:spLocks noChangeArrowheads="1"/>
              </p:cNvSpPr>
              <p:nvPr userDrawn="1"/>
            </p:nvSpPr>
            <p:spPr bwMode="auto">
              <a:xfrm flipV="1">
                <a:off x="5893" y="4167"/>
                <a:ext cx="117" cy="115"/>
              </a:xfrm>
              <a:prstGeom prst="rect">
                <a:avLst/>
              </a:prstGeom>
              <a:solidFill>
                <a:srgbClr val="80808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6156" name="Rectangle 216"/>
          <p:cNvSpPr>
            <a:spLocks noChangeArrowheads="1"/>
          </p:cNvSpPr>
          <p:nvPr/>
        </p:nvSpPr>
        <p:spPr bwMode="auto">
          <a:xfrm>
            <a:off x="12335934" y="1341438"/>
            <a:ext cx="1589617" cy="133355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24" tIns="40063" rIns="80124" bIns="40063">
            <a:spAutoFit/>
          </a:bodyPr>
          <a:lstStyle/>
          <a:p>
            <a:pPr eaLnBrk="0" hangingPunct="0">
              <a:lnSpc>
                <a:spcPct val="120000"/>
              </a:lnSpc>
              <a:spcBef>
                <a:spcPct val="20000"/>
              </a:spcBef>
              <a:buFont typeface="Arial" pitchFamily="34" charset="0"/>
              <a:buNone/>
            </a:pPr>
            <a:r>
              <a:rPr lang="zh-CN" altLang="en-US" sz="1100">
                <a:solidFill>
                  <a:srgbClr val="FFFFFF"/>
                </a:solidFill>
              </a:rPr>
              <a:t>配色参考方案：</a:t>
            </a:r>
          </a:p>
          <a:p>
            <a:pPr eaLnBrk="0" hangingPunct="0">
              <a:lnSpc>
                <a:spcPct val="120000"/>
              </a:lnSpc>
              <a:spcBef>
                <a:spcPct val="20000"/>
              </a:spcBef>
              <a:buFont typeface="Arial" pitchFamily="34" charset="0"/>
              <a:buNone/>
            </a:pPr>
            <a:r>
              <a:rPr lang="zh-CN" altLang="en-US" sz="1100">
                <a:solidFill>
                  <a:srgbClr val="FFFFFF"/>
                </a:solidFill>
              </a:rPr>
              <a:t>建议同一页面内不超过四种颜色，以下是</a:t>
            </a:r>
            <a:r>
              <a:rPr lang="en-US" altLang="zh-CN" sz="1100">
                <a:solidFill>
                  <a:srgbClr val="FFFFFF"/>
                </a:solidFill>
              </a:rPr>
              <a:t>13</a:t>
            </a:r>
            <a:r>
              <a:rPr lang="zh-CN" altLang="en-US" sz="1100">
                <a:solidFill>
                  <a:srgbClr val="FFFFFF"/>
                </a:solidFill>
              </a:rPr>
              <a:t>组配色方案，同一页面内只选择一组使用。（仅供参考）</a:t>
            </a:r>
          </a:p>
        </p:txBody>
      </p:sp>
      <p:sp>
        <p:nvSpPr>
          <p:cNvPr id="6157" name="Rectangle 217"/>
          <p:cNvSpPr>
            <a:spLocks noChangeArrowheads="1"/>
          </p:cNvSpPr>
          <p:nvPr/>
        </p:nvSpPr>
        <p:spPr bwMode="auto">
          <a:xfrm>
            <a:off x="12335934" y="7938"/>
            <a:ext cx="1494367" cy="48717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24" tIns="40063" rIns="80124" bIns="40063">
            <a:spAutoFit/>
          </a:bodyPr>
          <a:lstStyle/>
          <a:p>
            <a:pPr eaLnBrk="0" hangingPunct="0">
              <a:lnSpc>
                <a:spcPct val="120000"/>
              </a:lnSpc>
              <a:spcBef>
                <a:spcPct val="20000"/>
              </a:spcBef>
              <a:buFont typeface="Arial" pitchFamily="34" charset="0"/>
              <a:buNone/>
            </a:pPr>
            <a:r>
              <a:rPr lang="zh-CN" altLang="en-US" sz="1100">
                <a:solidFill>
                  <a:srgbClr val="FFFFFF"/>
                </a:solidFill>
              </a:rPr>
              <a:t>客户或者合作伙伴的标志放在右上角</a:t>
            </a:r>
            <a:r>
              <a:rPr lang="en-US" altLang="zh-CN" sz="1100">
                <a:solidFill>
                  <a:srgbClr val="FFFFFF"/>
                </a:solidFill>
              </a:rPr>
              <a:t>.</a:t>
            </a:r>
            <a:endParaRPr lang="zh-CN" altLang="en-US" sz="1100">
              <a:solidFill>
                <a:srgbClr val="FFFFFF"/>
              </a:solidFill>
            </a:endParaRPr>
          </a:p>
        </p:txBody>
      </p:sp>
      <p:pic>
        <p:nvPicPr>
          <p:cNvPr id="6224" name="Picture 80" descr="bra200912090008_M副本"/>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0" y="1268413"/>
            <a:ext cx="12192000" cy="2951162"/>
          </a:xfrm>
          <a:prstGeom prst="rect">
            <a:avLst/>
          </a:prstGeom>
          <a:noFill/>
          <a:extLst>
            <a:ext uri="{909E8E84-426E-40DD-AFC4-6F175D3DCCD1}">
              <a14:hiddenFill xmlns:a14="http://schemas.microsoft.com/office/drawing/2010/main">
                <a:solidFill>
                  <a:srgbClr val="FFFFFF"/>
                </a:solidFill>
              </a14:hiddenFill>
            </a:ext>
          </a:extLst>
        </p:spPr>
      </p:pic>
      <p:pic>
        <p:nvPicPr>
          <p:cNvPr id="6225" name="Picture 81" descr="未标题-2"/>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8111067" y="1268414"/>
            <a:ext cx="4080933" cy="2949575"/>
          </a:xfrm>
          <a:prstGeom prst="rect">
            <a:avLst/>
          </a:prstGeom>
          <a:noFill/>
          <a:extLst>
            <a:ext uri="{909E8E84-426E-40DD-AFC4-6F175D3DCCD1}">
              <a14:hiddenFill xmlns:a14="http://schemas.microsoft.com/office/drawing/2010/main">
                <a:solidFill>
                  <a:srgbClr val="FFFFFF"/>
                </a:solidFill>
              </a14:hiddenFill>
            </a:ext>
          </a:extLst>
        </p:spPr>
      </p:pic>
      <p:sp>
        <p:nvSpPr>
          <p:cNvPr id="2" name="Text Box 7"/>
          <p:cNvSpPr txBox="1">
            <a:spLocks noChangeArrowheads="1"/>
          </p:cNvSpPr>
          <p:nvPr/>
        </p:nvSpPr>
        <p:spPr bwMode="auto">
          <a:xfrm>
            <a:off x="9639300" y="3795714"/>
            <a:ext cx="1269899" cy="246221"/>
          </a:xfrm>
          <a:prstGeom prst="rect">
            <a:avLst/>
          </a:prstGeom>
          <a:noFill/>
          <a:ln>
            <a:noFill/>
          </a:ln>
          <a:extLst>
            <a:ext uri="{909E8E84-426E-40DD-AFC4-6F175D3DCCD1}">
              <a14:hiddenFill xmlns:a14="http://schemas.microsoft.com/office/drawing/2010/main">
                <a:solidFill>
                  <a:srgbClr val="4F81BD"/>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000" smtClean="0">
                <a:solidFill>
                  <a:srgbClr val="FFFFFF"/>
                </a:solidFill>
                <a:latin typeface="FrutigerNext LT Bold" pitchFamily="34" charset="0"/>
                <a:ea typeface="MS PGothic" pitchFamily="34" charset="-128"/>
              </a:rPr>
              <a:t>www.huawei.com</a:t>
            </a:r>
          </a:p>
        </p:txBody>
      </p:sp>
    </p:spTree>
  </p:cSld>
  <p:clrMap bg1="lt1" tx1="dk1" bg2="lt2" tx2="dk2" accent1="accent1" accent2="accent2" accent3="accent3" accent4="accent4" accent5="accent5" accent6="accent6" hlink="hlink" folHlink="folHlink"/>
  <p:sldLayoutIdLst>
    <p:sldLayoutId id="2147483818" r:id="rId1"/>
  </p:sldLayoutIdLst>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3200" b="1">
          <a:solidFill>
            <a:schemeClr val="tx1"/>
          </a:solidFill>
          <a:latin typeface="+mn-lt"/>
          <a:ea typeface="黑体" pitchFamily="49" charset="-122"/>
          <a:cs typeface="+mj-cs"/>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cs typeface="宋体"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cs typeface="宋体"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cs typeface="宋体"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cs typeface="宋体" charset="-122"/>
        </a:defRPr>
      </a:lvl5pPr>
      <a:lvl6pPr marL="4572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6pPr>
      <a:lvl7pPr marL="9144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7pPr>
      <a:lvl8pPr marL="13716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8pPr>
      <a:lvl9pPr marL="18288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9pPr>
    </p:titleStyle>
    <p:bodyStyle>
      <a:lvl1pPr marL="342900" indent="-342900" algn="l" rtl="0" eaLnBrk="0" fontAlgn="base" hangingPunct="0">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2000">
          <a:solidFill>
            <a:schemeClr val="tx1"/>
          </a:solidFill>
          <a:latin typeface="+mn-lt"/>
          <a:ea typeface="+mn-ea"/>
          <a:cs typeface="+mn-cs"/>
        </a:defRPr>
      </a:lvl2pPr>
      <a:lvl3pPr marL="1143000" indent="-228600" algn="l" rtl="0" eaLnBrk="0" fontAlgn="base" hangingPunct="0">
        <a:spcBef>
          <a:spcPct val="20000"/>
        </a:spcBef>
        <a:spcAft>
          <a:spcPct val="0"/>
        </a:spcAft>
        <a:buFont typeface="FrutigerNext LT Medium" pitchFamily="34" charset="0"/>
        <a:buChar char="»"/>
        <a:defRPr>
          <a:solidFill>
            <a:schemeClr val="tx1"/>
          </a:solidFill>
          <a:latin typeface="+mn-lt"/>
          <a:ea typeface="+mn-ea"/>
          <a:cs typeface="+mn-cs"/>
        </a:defRPr>
      </a:lvl3pPr>
      <a:lvl4pPr marL="1600200" indent="-228600" algn="l" rtl="0" eaLnBrk="0" fontAlgn="base" hangingPunct="0">
        <a:spcBef>
          <a:spcPct val="20000"/>
        </a:spcBef>
        <a:spcAft>
          <a:spcPct val="0"/>
        </a:spcAft>
        <a:buChar char="–"/>
        <a:defRPr sz="16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itchFamily="34" charset="0"/>
        <a:buChar char="~"/>
        <a:defRPr sz="1600">
          <a:solidFill>
            <a:schemeClr val="tx1"/>
          </a:solidFill>
          <a:latin typeface="+mn-lt"/>
          <a:ea typeface="+mn-ea"/>
          <a:cs typeface="+mn-cs"/>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3" name="Rectangle 8"/>
          <p:cNvSpPr>
            <a:spLocks noGrp="1" noChangeArrowheads="1"/>
          </p:cNvSpPr>
          <p:nvPr>
            <p:ph type="title"/>
          </p:nvPr>
        </p:nvSpPr>
        <p:spPr bwMode="auto">
          <a:xfrm>
            <a:off x="1007534" y="4508500"/>
            <a:ext cx="7397751"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5720" rIns="91440" bIns="45720" numCol="1" anchor="t" anchorCtr="0" compatLnSpc="1">
            <a:prstTxWarp prst="textNoShape">
              <a:avLst/>
            </a:prstTxWarp>
            <a:spAutoFit/>
          </a:bodyPr>
          <a:lstStyle/>
          <a:p>
            <a:pPr lvl="0"/>
            <a:r>
              <a:rPr lang="zh-CN" altLang="en-US" dirty="0" smtClean="0"/>
              <a:t>单击此处编辑母版标题样式</a:t>
            </a:r>
          </a:p>
        </p:txBody>
      </p:sp>
      <p:sp>
        <p:nvSpPr>
          <p:cNvPr id="82" name="Text Box 5"/>
          <p:cNvSpPr txBox="1">
            <a:spLocks noChangeArrowheads="1"/>
          </p:cNvSpPr>
          <p:nvPr/>
        </p:nvSpPr>
        <p:spPr bwMode="auto">
          <a:xfrm>
            <a:off x="1007534" y="6219825"/>
            <a:ext cx="2951770" cy="2154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bIns="0">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pPr eaLnBrk="0" hangingPunct="0">
              <a:defRPr/>
            </a:pPr>
            <a:r>
              <a:rPr lang="en-US" altLang="zh-CN" sz="1400" smtClean="0">
                <a:latin typeface="FrutigerNext LT Bold" pitchFamily="34" charset="0"/>
                <a:ea typeface="MS PGothic" pitchFamily="34" charset="-128"/>
              </a:rPr>
              <a:t>HUAWEI TECHNOLOGIES CO., LTD.</a:t>
            </a:r>
          </a:p>
        </p:txBody>
      </p:sp>
      <p:pic>
        <p:nvPicPr>
          <p:cNvPr id="7175" name="Picture 6" descr="Logo"/>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0225618" y="5684838"/>
            <a:ext cx="941916"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76" name="Rectangle 13"/>
          <p:cNvSpPr>
            <a:spLocks noChangeArrowheads="1"/>
          </p:cNvSpPr>
          <p:nvPr/>
        </p:nvSpPr>
        <p:spPr bwMode="auto">
          <a:xfrm>
            <a:off x="9647767" y="476250"/>
            <a:ext cx="1953684"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spAutoFit/>
          </a:bodyPr>
          <a:lstStyle/>
          <a:p>
            <a:pPr defTabSz="784225" eaLnBrk="0" hangingPunct="0"/>
            <a:r>
              <a:rPr lang="en-US" altLang="zh-CN" sz="1400" b="1">
                <a:solidFill>
                  <a:srgbClr val="666666"/>
                </a:solidFill>
                <a:latin typeface="FrutigerNext LT Bold" pitchFamily="34" charset="0"/>
                <a:ea typeface="MS PGothic" pitchFamily="34" charset="-128"/>
              </a:rPr>
              <a:t>Security Level: </a:t>
            </a:r>
          </a:p>
        </p:txBody>
      </p:sp>
      <p:sp>
        <p:nvSpPr>
          <p:cNvPr id="85" name="Rectangle 19"/>
          <p:cNvSpPr>
            <a:spLocks noGrp="1" noChangeArrowheads="1"/>
          </p:cNvSpPr>
          <p:nvPr>
            <p:ph type="dt" sz="quarter" idx="2"/>
          </p:nvPr>
        </p:nvSpPr>
        <p:spPr bwMode="auto">
          <a:xfrm>
            <a:off x="1007533" y="476251"/>
            <a:ext cx="2844800" cy="21544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defRPr sz="1400">
                <a:latin typeface="Arial" charset="0"/>
                <a:ea typeface="黑体" pitchFamily="49" charset="-122"/>
              </a:defRPr>
            </a:lvl1pPr>
          </a:lstStyle>
          <a:p>
            <a:pPr>
              <a:defRPr/>
            </a:pPr>
            <a:endParaRPr lang="en-US" altLang="zh-CN"/>
          </a:p>
        </p:txBody>
      </p:sp>
      <p:sp>
        <p:nvSpPr>
          <p:cNvPr id="7178" name="Rectangle 13"/>
          <p:cNvSpPr>
            <a:spLocks noChangeArrowheads="1"/>
          </p:cNvSpPr>
          <p:nvPr/>
        </p:nvSpPr>
        <p:spPr bwMode="auto">
          <a:xfrm>
            <a:off x="-2603500" y="692150"/>
            <a:ext cx="2459567" cy="5500688"/>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24" tIns="40063" rIns="80124" bIns="40063">
            <a:spAutoFit/>
          </a:bodyPr>
          <a:lstStyle/>
          <a:p>
            <a:pPr marL="342900" indent="-342900" algn="r" eaLnBrk="0" hangingPunct="0">
              <a:lnSpc>
                <a:spcPct val="125000"/>
              </a:lnSpc>
              <a:spcBef>
                <a:spcPct val="20000"/>
              </a:spcBef>
              <a:buFont typeface="Arial" pitchFamily="34" charset="0"/>
              <a:buNone/>
            </a:pPr>
            <a:r>
              <a:rPr lang="zh-CN" altLang="en-US" sz="1100">
                <a:solidFill>
                  <a:srgbClr val="FFFFFF"/>
                </a:solidFill>
              </a:rPr>
              <a:t>英文标题</a:t>
            </a:r>
            <a:r>
              <a:rPr lang="en-US" altLang="zh-CN" sz="1100">
                <a:solidFill>
                  <a:srgbClr val="FFFFFF"/>
                </a:solidFill>
              </a:rPr>
              <a:t>:32-35pt  </a:t>
            </a:r>
            <a:endParaRPr lang="zh-CN" altLang="en-US" sz="1100">
              <a:solidFill>
                <a:srgbClr val="FFFFFF"/>
              </a:solidFill>
            </a:endParaRPr>
          </a:p>
          <a:p>
            <a:pPr marL="342900" indent="-342900" algn="r" eaLnBrk="0" hangingPunct="0">
              <a:lnSpc>
                <a:spcPct val="125000"/>
              </a:lnSpc>
              <a:spcBef>
                <a:spcPct val="20000"/>
              </a:spcBef>
              <a:buFont typeface="Arial" pitchFamily="34" charset="0"/>
              <a:buNone/>
            </a:pPr>
            <a:r>
              <a:rPr lang="zh-CN" altLang="en-US" sz="1100">
                <a:solidFill>
                  <a:srgbClr val="FFFFFF"/>
                </a:solidFill>
              </a:rPr>
              <a:t>颜色</a:t>
            </a:r>
            <a:r>
              <a:rPr lang="en-US" altLang="zh-CN" sz="1100">
                <a:solidFill>
                  <a:srgbClr val="FFFFFF"/>
                </a:solidFill>
              </a:rPr>
              <a:t>: R153 G0 B0</a:t>
            </a:r>
          </a:p>
          <a:p>
            <a:pPr marL="342900" indent="-342900" algn="r" eaLnBrk="0" hangingPunct="0">
              <a:lnSpc>
                <a:spcPct val="125000"/>
              </a:lnSpc>
              <a:spcBef>
                <a:spcPct val="20000"/>
              </a:spcBef>
              <a:buFont typeface="Arial" pitchFamily="34" charset="0"/>
              <a:buNone/>
            </a:pPr>
            <a:r>
              <a:rPr lang="zh-CN" altLang="en-US" sz="1100">
                <a:solidFill>
                  <a:srgbClr val="FFFFFF"/>
                </a:solidFill>
              </a:rPr>
              <a:t>内部使用字体 </a:t>
            </a:r>
            <a:r>
              <a:rPr lang="en-US" altLang="zh-CN" sz="1100">
                <a:solidFill>
                  <a:srgbClr val="FFFFFF"/>
                </a:solidFill>
              </a:rPr>
              <a:t>:</a:t>
            </a:r>
          </a:p>
          <a:p>
            <a:pPr marL="342900" indent="-342900" algn="r" eaLnBrk="0" hangingPunct="0">
              <a:lnSpc>
                <a:spcPct val="125000"/>
              </a:lnSpc>
              <a:spcBef>
                <a:spcPct val="20000"/>
              </a:spcBef>
              <a:buFont typeface="Arial" pitchFamily="34" charset="0"/>
              <a:buNone/>
            </a:pPr>
            <a:r>
              <a:rPr lang="en-US" altLang="zh-CN" sz="1100">
                <a:solidFill>
                  <a:srgbClr val="FFFFFF"/>
                </a:solidFill>
              </a:rPr>
              <a:t>FrutigerNext LT Medium</a:t>
            </a:r>
          </a:p>
          <a:p>
            <a:pPr marL="342900" indent="-342900" algn="r" eaLnBrk="0" hangingPunct="0">
              <a:lnSpc>
                <a:spcPct val="125000"/>
              </a:lnSpc>
              <a:spcBef>
                <a:spcPct val="20000"/>
              </a:spcBef>
              <a:buFont typeface="Arial" pitchFamily="34" charset="0"/>
              <a:buNone/>
            </a:pPr>
            <a:r>
              <a:rPr lang="zh-CN" altLang="en-US" sz="1100">
                <a:solidFill>
                  <a:srgbClr val="FFFFFF"/>
                </a:solidFill>
              </a:rPr>
              <a:t>外部使用字体 </a:t>
            </a:r>
            <a:r>
              <a:rPr lang="en-US" altLang="zh-CN" sz="1100">
                <a:solidFill>
                  <a:srgbClr val="FFFFFF"/>
                </a:solidFill>
              </a:rPr>
              <a:t>: Arial</a:t>
            </a:r>
          </a:p>
          <a:p>
            <a:pPr marL="342900" indent="-342900" algn="r" eaLnBrk="0" hangingPunct="0">
              <a:lnSpc>
                <a:spcPct val="75000"/>
              </a:lnSpc>
              <a:spcBef>
                <a:spcPct val="20000"/>
              </a:spcBef>
              <a:buFont typeface="Arial" pitchFamily="34" charset="0"/>
              <a:buNone/>
            </a:pPr>
            <a:endParaRPr lang="en-US" altLang="zh-CN" sz="1100">
              <a:solidFill>
                <a:srgbClr val="FFFFFF"/>
              </a:solidFill>
            </a:endParaRPr>
          </a:p>
          <a:p>
            <a:pPr marL="342900" indent="-342900" algn="r" eaLnBrk="0" hangingPunct="0">
              <a:lnSpc>
                <a:spcPct val="125000"/>
              </a:lnSpc>
              <a:spcBef>
                <a:spcPct val="20000"/>
              </a:spcBef>
              <a:buFont typeface="Arial" pitchFamily="34" charset="0"/>
              <a:buNone/>
            </a:pPr>
            <a:r>
              <a:rPr lang="zh-CN" altLang="en-US" sz="1100">
                <a:solidFill>
                  <a:srgbClr val="FFFFFF"/>
                </a:solidFill>
              </a:rPr>
              <a:t>中文标题</a:t>
            </a:r>
            <a:r>
              <a:rPr lang="en-US" altLang="zh-CN" sz="1100">
                <a:solidFill>
                  <a:srgbClr val="FFFFFF"/>
                </a:solidFill>
              </a:rPr>
              <a:t>:30-32pt  </a:t>
            </a:r>
            <a:endParaRPr lang="zh-CN" altLang="en-US" sz="1100">
              <a:solidFill>
                <a:srgbClr val="FFFFFF"/>
              </a:solidFill>
            </a:endParaRPr>
          </a:p>
          <a:p>
            <a:pPr marL="342900" indent="-342900" algn="r" eaLnBrk="0" hangingPunct="0">
              <a:lnSpc>
                <a:spcPct val="125000"/>
              </a:lnSpc>
              <a:spcBef>
                <a:spcPct val="20000"/>
              </a:spcBef>
              <a:buFont typeface="Arial" pitchFamily="34" charset="0"/>
              <a:buNone/>
            </a:pPr>
            <a:r>
              <a:rPr lang="zh-CN" altLang="en-US" sz="1100">
                <a:solidFill>
                  <a:srgbClr val="FFFFFF"/>
                </a:solidFill>
              </a:rPr>
              <a:t>颜色</a:t>
            </a:r>
            <a:r>
              <a:rPr lang="en-US" altLang="zh-CN" sz="1100">
                <a:solidFill>
                  <a:srgbClr val="FFFFFF"/>
                </a:solidFill>
              </a:rPr>
              <a:t>: R153 G0 B0</a:t>
            </a:r>
          </a:p>
          <a:p>
            <a:pPr marL="342900" indent="-342900" algn="r" eaLnBrk="0" hangingPunct="0">
              <a:lnSpc>
                <a:spcPct val="125000"/>
              </a:lnSpc>
              <a:spcBef>
                <a:spcPct val="20000"/>
              </a:spcBef>
              <a:buFont typeface="Arial" pitchFamily="34" charset="0"/>
              <a:buNone/>
            </a:pPr>
            <a:r>
              <a:rPr lang="zh-CN" altLang="en-US" sz="1100">
                <a:solidFill>
                  <a:srgbClr val="FFFFFF"/>
                </a:solidFill>
              </a:rPr>
              <a:t>字体</a:t>
            </a:r>
            <a:r>
              <a:rPr lang="en-US" altLang="zh-CN" sz="1100">
                <a:solidFill>
                  <a:srgbClr val="FFFFFF"/>
                </a:solidFill>
              </a:rPr>
              <a:t>:</a:t>
            </a:r>
            <a:r>
              <a:rPr lang="zh-CN" altLang="en-US" sz="1100">
                <a:solidFill>
                  <a:srgbClr val="FFFFFF"/>
                </a:solidFill>
              </a:rPr>
              <a:t>黑体</a:t>
            </a:r>
          </a:p>
          <a:p>
            <a:pPr marL="342900" indent="-342900" algn="r" eaLnBrk="0" hangingPunct="0">
              <a:lnSpc>
                <a:spcPct val="125000"/>
              </a:lnSpc>
              <a:spcBef>
                <a:spcPct val="20000"/>
              </a:spcBef>
              <a:buFont typeface="Arial" pitchFamily="34" charset="0"/>
              <a:buNone/>
            </a:pPr>
            <a:endParaRPr lang="zh-CN" altLang="en-US" sz="1100">
              <a:solidFill>
                <a:srgbClr val="FFFFFF"/>
              </a:solidFill>
            </a:endParaRPr>
          </a:p>
          <a:p>
            <a:pPr marL="342900" indent="-342900" algn="r" eaLnBrk="0" hangingPunct="0">
              <a:lnSpc>
                <a:spcPct val="125000"/>
              </a:lnSpc>
              <a:spcBef>
                <a:spcPct val="20000"/>
              </a:spcBef>
              <a:buFont typeface="Arial" pitchFamily="34" charset="0"/>
              <a:buNone/>
            </a:pPr>
            <a:endParaRPr lang="zh-CN" altLang="en-US" sz="1100">
              <a:solidFill>
                <a:srgbClr val="FFFFFF"/>
              </a:solidFill>
            </a:endParaRPr>
          </a:p>
          <a:p>
            <a:pPr marL="342900" indent="-342900" algn="r" eaLnBrk="0" hangingPunct="0">
              <a:lnSpc>
                <a:spcPct val="125000"/>
              </a:lnSpc>
              <a:spcBef>
                <a:spcPct val="20000"/>
              </a:spcBef>
              <a:buFont typeface="Arial" pitchFamily="34" charset="0"/>
              <a:buNone/>
            </a:pPr>
            <a:endParaRPr lang="zh-CN" altLang="en-US" sz="1100">
              <a:solidFill>
                <a:srgbClr val="FFFFFF"/>
              </a:solidFill>
            </a:endParaRPr>
          </a:p>
          <a:p>
            <a:pPr marL="342900" indent="-342900" algn="r" eaLnBrk="0" hangingPunct="0">
              <a:lnSpc>
                <a:spcPct val="125000"/>
              </a:lnSpc>
              <a:spcBef>
                <a:spcPct val="20000"/>
              </a:spcBef>
              <a:buFont typeface="Arial" pitchFamily="34" charset="0"/>
              <a:buNone/>
            </a:pPr>
            <a:r>
              <a:rPr lang="zh-CN" altLang="en-US" sz="1100">
                <a:solidFill>
                  <a:srgbClr val="FFFFFF"/>
                </a:solidFill>
              </a:rPr>
              <a:t>英文正文</a:t>
            </a:r>
            <a:r>
              <a:rPr lang="en-US" altLang="zh-CN" sz="1100">
                <a:solidFill>
                  <a:srgbClr val="FFFFFF"/>
                </a:solidFill>
              </a:rPr>
              <a:t>:20-22pt</a:t>
            </a:r>
          </a:p>
          <a:p>
            <a:pPr marL="342900" indent="-342900" algn="r" eaLnBrk="0" hangingPunct="0">
              <a:lnSpc>
                <a:spcPct val="125000"/>
              </a:lnSpc>
              <a:spcBef>
                <a:spcPct val="20000"/>
              </a:spcBef>
              <a:buFont typeface="Arial" pitchFamily="34" charset="0"/>
              <a:buNone/>
            </a:pPr>
            <a:r>
              <a:rPr lang="zh-CN" altLang="en-US" sz="1100">
                <a:solidFill>
                  <a:srgbClr val="FFFFFF"/>
                </a:solidFill>
              </a:rPr>
              <a:t>子目录 </a:t>
            </a:r>
            <a:r>
              <a:rPr lang="en-US" altLang="zh-CN" sz="1100">
                <a:solidFill>
                  <a:srgbClr val="FFFFFF"/>
                </a:solidFill>
              </a:rPr>
              <a:t>(2-5</a:t>
            </a:r>
            <a:r>
              <a:rPr lang="zh-CN" altLang="en-US" sz="1100">
                <a:solidFill>
                  <a:srgbClr val="FFFFFF"/>
                </a:solidFill>
              </a:rPr>
              <a:t>级</a:t>
            </a:r>
            <a:r>
              <a:rPr lang="en-US" altLang="zh-CN" sz="1100">
                <a:solidFill>
                  <a:srgbClr val="FFFFFF"/>
                </a:solidFill>
              </a:rPr>
              <a:t>) :18pt  </a:t>
            </a:r>
          </a:p>
          <a:p>
            <a:pPr marL="342900" indent="-342900" algn="r" eaLnBrk="0" hangingPunct="0">
              <a:lnSpc>
                <a:spcPct val="125000"/>
              </a:lnSpc>
              <a:spcBef>
                <a:spcPct val="20000"/>
              </a:spcBef>
              <a:buFont typeface="Arial" pitchFamily="34" charset="0"/>
              <a:buNone/>
            </a:pPr>
            <a:r>
              <a:rPr lang="zh-CN" altLang="en-US" sz="1100">
                <a:solidFill>
                  <a:srgbClr val="FFFFFF"/>
                </a:solidFill>
              </a:rPr>
              <a:t>颜色</a:t>
            </a:r>
            <a:r>
              <a:rPr lang="en-US" altLang="zh-CN" sz="1100">
                <a:solidFill>
                  <a:srgbClr val="FFFFFF"/>
                </a:solidFill>
              </a:rPr>
              <a:t>:</a:t>
            </a:r>
            <a:r>
              <a:rPr lang="zh-CN" altLang="en-US" sz="1100">
                <a:solidFill>
                  <a:srgbClr val="FFFFFF"/>
                </a:solidFill>
              </a:rPr>
              <a:t>黑色</a:t>
            </a:r>
          </a:p>
          <a:p>
            <a:pPr marL="342900" indent="-342900" algn="r" eaLnBrk="0" hangingPunct="0">
              <a:lnSpc>
                <a:spcPct val="125000"/>
              </a:lnSpc>
              <a:spcBef>
                <a:spcPct val="20000"/>
              </a:spcBef>
              <a:buFont typeface="Arial" pitchFamily="34" charset="0"/>
              <a:buNone/>
            </a:pPr>
            <a:r>
              <a:rPr lang="zh-CN" altLang="en-US" sz="1100">
                <a:solidFill>
                  <a:srgbClr val="FFFFFF"/>
                </a:solidFill>
              </a:rPr>
              <a:t>内部使用字体 </a:t>
            </a:r>
            <a:r>
              <a:rPr lang="en-US" altLang="zh-CN" sz="1100">
                <a:solidFill>
                  <a:srgbClr val="FFFFFF"/>
                </a:solidFill>
              </a:rPr>
              <a:t>:</a:t>
            </a:r>
          </a:p>
          <a:p>
            <a:pPr marL="342900" indent="-342900" algn="r" eaLnBrk="0" hangingPunct="0">
              <a:lnSpc>
                <a:spcPct val="125000"/>
              </a:lnSpc>
              <a:spcBef>
                <a:spcPct val="20000"/>
              </a:spcBef>
              <a:buFont typeface="Arial" pitchFamily="34" charset="0"/>
              <a:buNone/>
            </a:pPr>
            <a:r>
              <a:rPr lang="en-US" altLang="zh-CN" sz="1100">
                <a:solidFill>
                  <a:srgbClr val="FFFFFF"/>
                </a:solidFill>
              </a:rPr>
              <a:t>FrutigerNext LT Regular</a:t>
            </a:r>
          </a:p>
          <a:p>
            <a:pPr marL="342900" indent="-342900" algn="r" eaLnBrk="0" hangingPunct="0">
              <a:lnSpc>
                <a:spcPct val="125000"/>
              </a:lnSpc>
              <a:spcBef>
                <a:spcPct val="20000"/>
              </a:spcBef>
              <a:buFont typeface="Arial" pitchFamily="34" charset="0"/>
              <a:buNone/>
            </a:pPr>
            <a:r>
              <a:rPr lang="zh-CN" altLang="en-US" sz="1100">
                <a:solidFill>
                  <a:srgbClr val="FFFFFF"/>
                </a:solidFill>
              </a:rPr>
              <a:t>外部使用字体 </a:t>
            </a:r>
            <a:r>
              <a:rPr lang="en-US" altLang="zh-CN" sz="1100">
                <a:solidFill>
                  <a:srgbClr val="FFFFFF"/>
                </a:solidFill>
              </a:rPr>
              <a:t>: Arial</a:t>
            </a:r>
          </a:p>
          <a:p>
            <a:pPr marL="342900" indent="-342900" algn="r" eaLnBrk="0" hangingPunct="0">
              <a:lnSpc>
                <a:spcPct val="75000"/>
              </a:lnSpc>
              <a:spcBef>
                <a:spcPct val="20000"/>
              </a:spcBef>
              <a:buFont typeface="Arial" pitchFamily="34" charset="0"/>
              <a:buNone/>
            </a:pPr>
            <a:endParaRPr lang="en-US" altLang="zh-CN" sz="1100">
              <a:solidFill>
                <a:srgbClr val="FFFFFF"/>
              </a:solidFill>
            </a:endParaRPr>
          </a:p>
          <a:p>
            <a:pPr marL="342900" indent="-342900" algn="r" eaLnBrk="0" hangingPunct="0">
              <a:lnSpc>
                <a:spcPct val="125000"/>
              </a:lnSpc>
              <a:spcBef>
                <a:spcPct val="20000"/>
              </a:spcBef>
              <a:buFont typeface="Arial" pitchFamily="34" charset="0"/>
              <a:buNone/>
            </a:pPr>
            <a:r>
              <a:rPr lang="zh-CN" altLang="en-US" sz="1100">
                <a:solidFill>
                  <a:srgbClr val="FFFFFF"/>
                </a:solidFill>
              </a:rPr>
              <a:t>中文正文</a:t>
            </a:r>
            <a:r>
              <a:rPr lang="en-US" altLang="zh-CN" sz="1100">
                <a:solidFill>
                  <a:srgbClr val="FFFFFF"/>
                </a:solidFill>
              </a:rPr>
              <a:t>:18-20pt</a:t>
            </a:r>
          </a:p>
          <a:p>
            <a:pPr marL="342900" indent="-342900" algn="r" eaLnBrk="0" hangingPunct="0">
              <a:lnSpc>
                <a:spcPct val="125000"/>
              </a:lnSpc>
              <a:spcBef>
                <a:spcPct val="20000"/>
              </a:spcBef>
              <a:buFont typeface="Arial" pitchFamily="34" charset="0"/>
              <a:buNone/>
            </a:pPr>
            <a:r>
              <a:rPr lang="zh-CN" altLang="en-US" sz="1100">
                <a:solidFill>
                  <a:srgbClr val="FFFFFF"/>
                </a:solidFill>
              </a:rPr>
              <a:t>子目录</a:t>
            </a:r>
            <a:r>
              <a:rPr lang="en-US" altLang="zh-CN" sz="1100">
                <a:solidFill>
                  <a:srgbClr val="FFFFFF"/>
                </a:solidFill>
              </a:rPr>
              <a:t>(2-5</a:t>
            </a:r>
            <a:r>
              <a:rPr lang="zh-CN" altLang="en-US" sz="1100">
                <a:solidFill>
                  <a:srgbClr val="FFFFFF"/>
                </a:solidFill>
              </a:rPr>
              <a:t>级</a:t>
            </a:r>
            <a:r>
              <a:rPr lang="en-US" altLang="zh-CN" sz="1100">
                <a:solidFill>
                  <a:srgbClr val="FFFFFF"/>
                </a:solidFill>
              </a:rPr>
              <a:t>):18pt </a:t>
            </a:r>
            <a:endParaRPr lang="zh-CN" altLang="en-US" sz="1100">
              <a:solidFill>
                <a:srgbClr val="FFFFFF"/>
              </a:solidFill>
            </a:endParaRPr>
          </a:p>
          <a:p>
            <a:pPr marL="342900" indent="-342900" algn="r" eaLnBrk="0" hangingPunct="0">
              <a:lnSpc>
                <a:spcPct val="125000"/>
              </a:lnSpc>
              <a:spcBef>
                <a:spcPct val="20000"/>
              </a:spcBef>
              <a:buFont typeface="Arial" pitchFamily="34" charset="0"/>
              <a:buNone/>
            </a:pPr>
            <a:r>
              <a:rPr lang="zh-CN" altLang="en-US" sz="1100">
                <a:solidFill>
                  <a:srgbClr val="FFFFFF"/>
                </a:solidFill>
              </a:rPr>
              <a:t>颜色</a:t>
            </a:r>
            <a:r>
              <a:rPr lang="en-US" altLang="zh-CN" sz="1100">
                <a:solidFill>
                  <a:srgbClr val="FFFFFF"/>
                </a:solidFill>
              </a:rPr>
              <a:t>:</a:t>
            </a:r>
            <a:r>
              <a:rPr lang="zh-CN" altLang="en-US" sz="1100">
                <a:solidFill>
                  <a:srgbClr val="FFFFFF"/>
                </a:solidFill>
              </a:rPr>
              <a:t>黑色</a:t>
            </a:r>
          </a:p>
          <a:p>
            <a:pPr marL="342900" indent="-342900" algn="r" eaLnBrk="0" hangingPunct="0">
              <a:lnSpc>
                <a:spcPct val="125000"/>
              </a:lnSpc>
              <a:spcBef>
                <a:spcPct val="20000"/>
              </a:spcBef>
              <a:buFont typeface="Arial" pitchFamily="34" charset="0"/>
              <a:buNone/>
            </a:pPr>
            <a:r>
              <a:rPr lang="zh-CN" altLang="en-US" sz="1100">
                <a:solidFill>
                  <a:srgbClr val="FFFFFF"/>
                </a:solidFill>
              </a:rPr>
              <a:t>字体</a:t>
            </a:r>
            <a:r>
              <a:rPr lang="en-US" altLang="zh-CN" sz="1100">
                <a:solidFill>
                  <a:srgbClr val="FFFFFF"/>
                </a:solidFill>
              </a:rPr>
              <a:t>:</a:t>
            </a:r>
            <a:r>
              <a:rPr lang="zh-CN" altLang="en-US" sz="1100">
                <a:solidFill>
                  <a:srgbClr val="FFFFFF"/>
                </a:solidFill>
              </a:rPr>
              <a:t>细黑体 </a:t>
            </a:r>
            <a:endParaRPr lang="zh-CN" altLang="en-US" sz="1100">
              <a:solidFill>
                <a:srgbClr val="000000"/>
              </a:solidFill>
            </a:endParaRPr>
          </a:p>
        </p:txBody>
      </p:sp>
      <p:grpSp>
        <p:nvGrpSpPr>
          <p:cNvPr id="7179" name="Group 148"/>
          <p:cNvGrpSpPr>
            <a:grpSpLocks/>
          </p:cNvGrpSpPr>
          <p:nvPr/>
        </p:nvGrpSpPr>
        <p:grpSpPr bwMode="auto">
          <a:xfrm>
            <a:off x="12433301" y="3511550"/>
            <a:ext cx="1225551" cy="3224212"/>
            <a:chOff x="5839" y="2251"/>
            <a:chExt cx="579" cy="2031"/>
          </a:xfrm>
        </p:grpSpPr>
        <p:sp>
          <p:nvSpPr>
            <p:cNvPr id="7182" name="Rectangle 149"/>
            <p:cNvSpPr>
              <a:spLocks noChangeArrowheads="1"/>
            </p:cNvSpPr>
            <p:nvPr userDrawn="1"/>
          </p:nvSpPr>
          <p:spPr bwMode="auto">
            <a:xfrm>
              <a:off x="5839" y="3143"/>
              <a:ext cx="579" cy="233"/>
            </a:xfrm>
            <a:prstGeom prst="rect">
              <a:avLst/>
            </a:prstGeom>
            <a:solidFill>
              <a:srgbClr val="FFFFFF"/>
            </a:solidFill>
            <a:ln>
              <a:noFill/>
            </a:ln>
            <a:effectLst/>
            <a:extLs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425" tIns="45712" rIns="91425" bIns="45712" anchor="ctr">
              <a:spAutoFit/>
            </a:bodyPr>
            <a:lstStyle/>
            <a:p>
              <a:endParaRPr lang="zh-CN" altLang="en-US"/>
            </a:p>
          </p:txBody>
        </p:sp>
        <p:grpSp>
          <p:nvGrpSpPr>
            <p:cNvPr id="7183" name="Group 150"/>
            <p:cNvGrpSpPr>
              <a:grpSpLocks/>
            </p:cNvGrpSpPr>
            <p:nvPr userDrawn="1"/>
          </p:nvGrpSpPr>
          <p:grpSpPr bwMode="auto">
            <a:xfrm>
              <a:off x="5893" y="2387"/>
              <a:ext cx="466" cy="115"/>
              <a:chOff x="5893" y="2387"/>
              <a:chExt cx="466" cy="115"/>
            </a:xfrm>
          </p:grpSpPr>
          <p:sp>
            <p:nvSpPr>
              <p:cNvPr id="7244" name="Rectangle 151"/>
              <p:cNvSpPr>
                <a:spLocks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45" name="Rectangle 152"/>
              <p:cNvSpPr>
                <a:spLocks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46" name="Rectangle 153"/>
              <p:cNvSpPr>
                <a:spLocks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47" name="Rectangle 154"/>
              <p:cNvSpPr>
                <a:spLocks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7184" name="Group 155"/>
            <p:cNvGrpSpPr>
              <a:grpSpLocks/>
            </p:cNvGrpSpPr>
            <p:nvPr userDrawn="1"/>
          </p:nvGrpSpPr>
          <p:grpSpPr bwMode="auto">
            <a:xfrm>
              <a:off x="5893" y="2523"/>
              <a:ext cx="466" cy="115"/>
              <a:chOff x="5893" y="2523"/>
              <a:chExt cx="466" cy="115"/>
            </a:xfrm>
          </p:grpSpPr>
          <p:sp>
            <p:nvSpPr>
              <p:cNvPr id="7240" name="Rectangle 156"/>
              <p:cNvSpPr>
                <a:spLocks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41" name="Rectangle 157"/>
              <p:cNvSpPr>
                <a:spLocks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42" name="Rectangle 158"/>
              <p:cNvSpPr>
                <a:spLocks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43" name="Rectangle 159"/>
              <p:cNvSpPr>
                <a:spLocks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7185" name="Group 160"/>
            <p:cNvGrpSpPr>
              <a:grpSpLocks/>
            </p:cNvGrpSpPr>
            <p:nvPr userDrawn="1"/>
          </p:nvGrpSpPr>
          <p:grpSpPr bwMode="auto">
            <a:xfrm>
              <a:off x="5893" y="2659"/>
              <a:ext cx="466" cy="115"/>
              <a:chOff x="5893" y="2659"/>
              <a:chExt cx="466" cy="115"/>
            </a:xfrm>
          </p:grpSpPr>
          <p:sp>
            <p:nvSpPr>
              <p:cNvPr id="7236" name="Rectangle 161"/>
              <p:cNvSpPr>
                <a:spLocks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37" name="Rectangle 162"/>
              <p:cNvSpPr>
                <a:spLocks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38" name="Rectangle 163"/>
              <p:cNvSpPr>
                <a:spLocks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39" name="Rectangle 164"/>
              <p:cNvSpPr>
                <a:spLocks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7186" name="Group 165"/>
            <p:cNvGrpSpPr>
              <a:grpSpLocks/>
            </p:cNvGrpSpPr>
            <p:nvPr userDrawn="1"/>
          </p:nvGrpSpPr>
          <p:grpSpPr bwMode="auto">
            <a:xfrm>
              <a:off x="5893" y="2251"/>
              <a:ext cx="466" cy="119"/>
              <a:chOff x="5893" y="2251"/>
              <a:chExt cx="466" cy="119"/>
            </a:xfrm>
          </p:grpSpPr>
          <p:sp>
            <p:nvSpPr>
              <p:cNvPr id="7232" name="Rectangle 166"/>
              <p:cNvSpPr>
                <a:spLocks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33" name="Rectangle 167"/>
              <p:cNvSpPr>
                <a:spLocks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34" name="Rectangle 168"/>
              <p:cNvSpPr>
                <a:spLocks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35" name="Rectangle 169"/>
              <p:cNvSpPr>
                <a:spLocks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7187" name="Group 170"/>
            <p:cNvGrpSpPr>
              <a:grpSpLocks/>
            </p:cNvGrpSpPr>
            <p:nvPr userDrawn="1"/>
          </p:nvGrpSpPr>
          <p:grpSpPr bwMode="auto">
            <a:xfrm>
              <a:off x="5893" y="2886"/>
              <a:ext cx="466" cy="115"/>
              <a:chOff x="5893" y="2886"/>
              <a:chExt cx="466" cy="115"/>
            </a:xfrm>
          </p:grpSpPr>
          <p:sp>
            <p:nvSpPr>
              <p:cNvPr id="7228" name="Rectangle 171"/>
              <p:cNvSpPr>
                <a:spLocks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29" name="Rectangle 172"/>
              <p:cNvSpPr>
                <a:spLocks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30" name="Rectangle 173"/>
              <p:cNvSpPr>
                <a:spLocks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31" name="Rectangle 174"/>
              <p:cNvSpPr>
                <a:spLocks noChangeArrowheads="1"/>
              </p:cNvSpPr>
              <p:nvPr userDrawn="1"/>
            </p:nvSpPr>
            <p:spPr bwMode="auto">
              <a:xfrm flipV="1">
                <a:off x="5893" y="2886"/>
                <a:ext cx="117" cy="115"/>
              </a:xfrm>
              <a:prstGeom prst="rect">
                <a:avLst/>
              </a:prstGeom>
              <a:solidFill>
                <a:srgbClr val="0000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7188" name="Group 175"/>
            <p:cNvGrpSpPr>
              <a:grpSpLocks/>
            </p:cNvGrpSpPr>
            <p:nvPr userDrawn="1"/>
          </p:nvGrpSpPr>
          <p:grpSpPr bwMode="auto">
            <a:xfrm>
              <a:off x="5893" y="3022"/>
              <a:ext cx="466" cy="115"/>
              <a:chOff x="5893" y="3022"/>
              <a:chExt cx="466" cy="115"/>
            </a:xfrm>
          </p:grpSpPr>
          <p:sp>
            <p:nvSpPr>
              <p:cNvPr id="7224" name="Rectangle 176"/>
              <p:cNvSpPr>
                <a:spLocks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25" name="Rectangle 177"/>
              <p:cNvSpPr>
                <a:spLocks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26" name="Rectangle 178"/>
              <p:cNvSpPr>
                <a:spLocks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27" name="Rectangle 179"/>
              <p:cNvSpPr>
                <a:spLocks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7189" name="Group 180"/>
            <p:cNvGrpSpPr>
              <a:grpSpLocks/>
            </p:cNvGrpSpPr>
            <p:nvPr userDrawn="1"/>
          </p:nvGrpSpPr>
          <p:grpSpPr bwMode="auto">
            <a:xfrm>
              <a:off x="5893" y="3158"/>
              <a:ext cx="466" cy="115"/>
              <a:chOff x="5893" y="3158"/>
              <a:chExt cx="466" cy="115"/>
            </a:xfrm>
          </p:grpSpPr>
          <p:sp>
            <p:nvSpPr>
              <p:cNvPr id="7220" name="Rectangle 181"/>
              <p:cNvSpPr>
                <a:spLocks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21" name="Rectangle 182"/>
              <p:cNvSpPr>
                <a:spLocks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22" name="Rectangle 183"/>
              <p:cNvSpPr>
                <a:spLocks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23" name="Rectangle 184"/>
              <p:cNvSpPr>
                <a:spLocks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7190" name="Group 185"/>
            <p:cNvGrpSpPr>
              <a:grpSpLocks/>
            </p:cNvGrpSpPr>
            <p:nvPr userDrawn="1"/>
          </p:nvGrpSpPr>
          <p:grpSpPr bwMode="auto">
            <a:xfrm>
              <a:off x="5893" y="3385"/>
              <a:ext cx="466" cy="115"/>
              <a:chOff x="5893" y="3385"/>
              <a:chExt cx="466" cy="115"/>
            </a:xfrm>
          </p:grpSpPr>
          <p:sp>
            <p:nvSpPr>
              <p:cNvPr id="7216" name="Rectangle 186"/>
              <p:cNvSpPr>
                <a:spLocks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17" name="Rectangle 187"/>
              <p:cNvSpPr>
                <a:spLocks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18" name="Rectangle 188"/>
              <p:cNvSpPr>
                <a:spLocks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19" name="Rectangle 189"/>
              <p:cNvSpPr>
                <a:spLocks noChangeArrowheads="1"/>
              </p:cNvSpPr>
              <p:nvPr userDrawn="1"/>
            </p:nvSpPr>
            <p:spPr bwMode="auto">
              <a:xfrm flipV="1">
                <a:off x="5893" y="3385"/>
                <a:ext cx="117" cy="115"/>
              </a:xfrm>
              <a:prstGeom prst="rect">
                <a:avLst/>
              </a:prstGeom>
              <a:solidFill>
                <a:srgbClr val="0000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7191" name="Group 190"/>
            <p:cNvGrpSpPr>
              <a:grpSpLocks/>
            </p:cNvGrpSpPr>
            <p:nvPr userDrawn="1"/>
          </p:nvGrpSpPr>
          <p:grpSpPr bwMode="auto">
            <a:xfrm>
              <a:off x="5893" y="3521"/>
              <a:ext cx="466" cy="115"/>
              <a:chOff x="5893" y="3521"/>
              <a:chExt cx="466" cy="115"/>
            </a:xfrm>
          </p:grpSpPr>
          <p:sp>
            <p:nvSpPr>
              <p:cNvPr id="7212" name="Rectangle 191"/>
              <p:cNvSpPr>
                <a:spLocks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13" name="Rectangle 192"/>
              <p:cNvSpPr>
                <a:spLocks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14" name="Rectangle 193"/>
              <p:cNvSpPr>
                <a:spLocks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15" name="Rectangle 194"/>
              <p:cNvSpPr>
                <a:spLocks noChangeArrowheads="1"/>
              </p:cNvSpPr>
              <p:nvPr userDrawn="1"/>
            </p:nvSpPr>
            <p:spPr bwMode="auto">
              <a:xfrm flipV="1">
                <a:off x="5893" y="3521"/>
                <a:ext cx="117" cy="115"/>
              </a:xfrm>
              <a:prstGeom prst="rect">
                <a:avLst/>
              </a:prstGeom>
              <a:solidFill>
                <a:srgbClr val="0000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7192" name="Group 195"/>
            <p:cNvGrpSpPr>
              <a:grpSpLocks/>
            </p:cNvGrpSpPr>
            <p:nvPr userDrawn="1"/>
          </p:nvGrpSpPr>
          <p:grpSpPr bwMode="auto">
            <a:xfrm>
              <a:off x="5893" y="3657"/>
              <a:ext cx="466" cy="115"/>
              <a:chOff x="5893" y="3657"/>
              <a:chExt cx="466" cy="115"/>
            </a:xfrm>
          </p:grpSpPr>
          <p:sp>
            <p:nvSpPr>
              <p:cNvPr id="7208" name="Rectangle 196"/>
              <p:cNvSpPr>
                <a:spLocks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09" name="Rectangle 197"/>
              <p:cNvSpPr>
                <a:spLocks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10" name="Rectangle 198"/>
              <p:cNvSpPr>
                <a:spLocks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11" name="Rectangle 199"/>
              <p:cNvSpPr>
                <a:spLocks noChangeArrowheads="1"/>
              </p:cNvSpPr>
              <p:nvPr userDrawn="1"/>
            </p:nvSpPr>
            <p:spPr bwMode="auto">
              <a:xfrm flipV="1">
                <a:off x="5893" y="3657"/>
                <a:ext cx="117" cy="115"/>
              </a:xfrm>
              <a:prstGeom prst="rect">
                <a:avLst/>
              </a:prstGeom>
              <a:solidFill>
                <a:srgbClr val="0000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7193" name="Group 200"/>
            <p:cNvGrpSpPr>
              <a:grpSpLocks/>
            </p:cNvGrpSpPr>
            <p:nvPr userDrawn="1"/>
          </p:nvGrpSpPr>
          <p:grpSpPr bwMode="auto">
            <a:xfrm>
              <a:off x="5893" y="3884"/>
              <a:ext cx="466" cy="115"/>
              <a:chOff x="5893" y="3884"/>
              <a:chExt cx="466" cy="115"/>
            </a:xfrm>
          </p:grpSpPr>
          <p:sp>
            <p:nvSpPr>
              <p:cNvPr id="7204" name="Rectangle 201"/>
              <p:cNvSpPr>
                <a:spLocks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05" name="Rectangle 202"/>
              <p:cNvSpPr>
                <a:spLocks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06" name="Rectangle 203"/>
              <p:cNvSpPr>
                <a:spLocks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07" name="Rectangle 204"/>
              <p:cNvSpPr>
                <a:spLocks noChangeArrowheads="1"/>
              </p:cNvSpPr>
              <p:nvPr userDrawn="1"/>
            </p:nvSpPr>
            <p:spPr bwMode="auto">
              <a:xfrm flipV="1">
                <a:off x="5893" y="3884"/>
                <a:ext cx="117" cy="115"/>
              </a:xfrm>
              <a:prstGeom prst="rect">
                <a:avLst/>
              </a:prstGeom>
              <a:solidFill>
                <a:srgbClr val="80808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7194" name="Group 205"/>
            <p:cNvGrpSpPr>
              <a:grpSpLocks/>
            </p:cNvGrpSpPr>
            <p:nvPr userDrawn="1"/>
          </p:nvGrpSpPr>
          <p:grpSpPr bwMode="auto">
            <a:xfrm>
              <a:off x="5893" y="4026"/>
              <a:ext cx="466" cy="115"/>
              <a:chOff x="5893" y="4026"/>
              <a:chExt cx="466" cy="115"/>
            </a:xfrm>
          </p:grpSpPr>
          <p:sp>
            <p:nvSpPr>
              <p:cNvPr id="7200" name="Rectangle 206"/>
              <p:cNvSpPr>
                <a:spLocks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01" name="Rectangle 207"/>
              <p:cNvSpPr>
                <a:spLocks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02" name="Rectangle 208"/>
              <p:cNvSpPr>
                <a:spLocks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03" name="Rectangle 209"/>
              <p:cNvSpPr>
                <a:spLocks noChangeArrowheads="1"/>
              </p:cNvSpPr>
              <p:nvPr userDrawn="1"/>
            </p:nvSpPr>
            <p:spPr bwMode="auto">
              <a:xfrm flipV="1">
                <a:off x="5893" y="4026"/>
                <a:ext cx="117" cy="115"/>
              </a:xfrm>
              <a:prstGeom prst="rect">
                <a:avLst/>
              </a:prstGeom>
              <a:solidFill>
                <a:srgbClr val="80808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7195" name="Group 210"/>
            <p:cNvGrpSpPr>
              <a:grpSpLocks/>
            </p:cNvGrpSpPr>
            <p:nvPr userDrawn="1"/>
          </p:nvGrpSpPr>
          <p:grpSpPr bwMode="auto">
            <a:xfrm>
              <a:off x="5893" y="4167"/>
              <a:ext cx="466" cy="115"/>
              <a:chOff x="5893" y="4167"/>
              <a:chExt cx="466" cy="115"/>
            </a:xfrm>
          </p:grpSpPr>
          <p:sp>
            <p:nvSpPr>
              <p:cNvPr id="7196" name="Rectangle 211"/>
              <p:cNvSpPr>
                <a:spLocks noChangeArrowheads="1"/>
              </p:cNvSpPr>
              <p:nvPr userDrawn="1"/>
            </p:nvSpPr>
            <p:spPr bwMode="auto">
              <a:xfrm flipV="1">
                <a:off x="6010" y="4167"/>
                <a:ext cx="116" cy="115"/>
              </a:xfrm>
              <a:prstGeom prst="rect">
                <a:avLst/>
              </a:prstGeom>
              <a:solidFill>
                <a:srgbClr val="00999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97" name="Rectangle 212"/>
              <p:cNvSpPr>
                <a:spLocks noChangeArrowheads="1"/>
              </p:cNvSpPr>
              <p:nvPr userDrawn="1"/>
            </p:nvSpPr>
            <p:spPr bwMode="auto">
              <a:xfrm flipV="1">
                <a:off x="6126" y="4167"/>
                <a:ext cx="116" cy="115"/>
              </a:xfrm>
              <a:prstGeom prst="rect">
                <a:avLst/>
              </a:prstGeom>
              <a:solidFill>
                <a:srgbClr val="33339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98" name="Rectangle 213"/>
              <p:cNvSpPr>
                <a:spLocks noChangeArrowheads="1"/>
              </p:cNvSpPr>
              <p:nvPr userDrawn="1"/>
            </p:nvSpPr>
            <p:spPr bwMode="auto">
              <a:xfrm flipV="1">
                <a:off x="6242" y="4167"/>
                <a:ext cx="117" cy="115"/>
              </a:xfrm>
              <a:prstGeom prst="rect">
                <a:avLst/>
              </a:prstGeom>
              <a:solidFill>
                <a:srgbClr val="BBE0E3"/>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99" name="Rectangle 214"/>
              <p:cNvSpPr>
                <a:spLocks noChangeArrowheads="1"/>
              </p:cNvSpPr>
              <p:nvPr userDrawn="1"/>
            </p:nvSpPr>
            <p:spPr bwMode="auto">
              <a:xfrm flipV="1">
                <a:off x="5893" y="4167"/>
                <a:ext cx="117" cy="115"/>
              </a:xfrm>
              <a:prstGeom prst="rect">
                <a:avLst/>
              </a:prstGeom>
              <a:solidFill>
                <a:srgbClr val="80808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7180" name="Rectangle 215"/>
          <p:cNvSpPr>
            <a:spLocks noChangeArrowheads="1"/>
          </p:cNvSpPr>
          <p:nvPr/>
        </p:nvSpPr>
        <p:spPr bwMode="auto">
          <a:xfrm>
            <a:off x="12335934" y="1341438"/>
            <a:ext cx="1589617" cy="133355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24" tIns="40063" rIns="80124" bIns="40063">
            <a:spAutoFit/>
          </a:bodyPr>
          <a:lstStyle/>
          <a:p>
            <a:pPr eaLnBrk="0" hangingPunct="0">
              <a:lnSpc>
                <a:spcPct val="120000"/>
              </a:lnSpc>
              <a:spcBef>
                <a:spcPct val="20000"/>
              </a:spcBef>
              <a:buFont typeface="Arial" pitchFamily="34" charset="0"/>
              <a:buNone/>
            </a:pPr>
            <a:r>
              <a:rPr lang="zh-CN" altLang="en-US" sz="1100">
                <a:solidFill>
                  <a:srgbClr val="FFFFFF"/>
                </a:solidFill>
              </a:rPr>
              <a:t>配色参考方案：</a:t>
            </a:r>
          </a:p>
          <a:p>
            <a:pPr eaLnBrk="0" hangingPunct="0">
              <a:lnSpc>
                <a:spcPct val="120000"/>
              </a:lnSpc>
              <a:spcBef>
                <a:spcPct val="20000"/>
              </a:spcBef>
              <a:buFont typeface="Arial" pitchFamily="34" charset="0"/>
              <a:buNone/>
            </a:pPr>
            <a:r>
              <a:rPr lang="zh-CN" altLang="en-US" sz="1100">
                <a:solidFill>
                  <a:srgbClr val="FFFFFF"/>
                </a:solidFill>
              </a:rPr>
              <a:t>建议同一页面内不超过四种颜色，以下是</a:t>
            </a:r>
            <a:r>
              <a:rPr lang="en-US" altLang="zh-CN" sz="1100">
                <a:solidFill>
                  <a:srgbClr val="FFFFFF"/>
                </a:solidFill>
              </a:rPr>
              <a:t>13</a:t>
            </a:r>
            <a:r>
              <a:rPr lang="zh-CN" altLang="en-US" sz="1100">
                <a:solidFill>
                  <a:srgbClr val="FFFFFF"/>
                </a:solidFill>
              </a:rPr>
              <a:t>组配色方案，同一页面内只选择一组使用。（仅供参考）</a:t>
            </a:r>
          </a:p>
        </p:txBody>
      </p:sp>
      <p:sp>
        <p:nvSpPr>
          <p:cNvPr id="7181" name="Rectangle 216"/>
          <p:cNvSpPr>
            <a:spLocks noChangeArrowheads="1"/>
          </p:cNvSpPr>
          <p:nvPr/>
        </p:nvSpPr>
        <p:spPr bwMode="auto">
          <a:xfrm>
            <a:off x="12335934" y="7938"/>
            <a:ext cx="1494367" cy="48717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24" tIns="40063" rIns="80124" bIns="40063">
            <a:spAutoFit/>
          </a:bodyPr>
          <a:lstStyle/>
          <a:p>
            <a:pPr eaLnBrk="0" hangingPunct="0">
              <a:lnSpc>
                <a:spcPct val="120000"/>
              </a:lnSpc>
              <a:spcBef>
                <a:spcPct val="20000"/>
              </a:spcBef>
              <a:buFont typeface="Arial" pitchFamily="34" charset="0"/>
              <a:buNone/>
            </a:pPr>
            <a:r>
              <a:rPr lang="zh-CN" altLang="en-US" sz="1100">
                <a:solidFill>
                  <a:srgbClr val="FFFFFF"/>
                </a:solidFill>
              </a:rPr>
              <a:t>客户或者合作伙伴的标志放在右上角</a:t>
            </a:r>
            <a:r>
              <a:rPr lang="en-US" altLang="zh-CN" sz="1100">
                <a:solidFill>
                  <a:srgbClr val="FFFFFF"/>
                </a:solidFill>
              </a:rPr>
              <a:t>.</a:t>
            </a:r>
            <a:endParaRPr lang="zh-CN" altLang="en-US" sz="1100">
              <a:solidFill>
                <a:srgbClr val="FFFFFF"/>
              </a:solidFill>
            </a:endParaRPr>
          </a:p>
        </p:txBody>
      </p:sp>
      <p:pic>
        <p:nvPicPr>
          <p:cNvPr id="7248" name="Picture 80" descr="sb10064568n-001副本"/>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0" y="1268413"/>
            <a:ext cx="12192000" cy="2951162"/>
          </a:xfrm>
          <a:prstGeom prst="rect">
            <a:avLst/>
          </a:prstGeom>
          <a:noFill/>
          <a:extLst>
            <a:ext uri="{909E8E84-426E-40DD-AFC4-6F175D3DCCD1}">
              <a14:hiddenFill xmlns:a14="http://schemas.microsoft.com/office/drawing/2010/main">
                <a:solidFill>
                  <a:srgbClr val="FFFFFF"/>
                </a:solidFill>
              </a14:hiddenFill>
            </a:ext>
          </a:extLst>
        </p:spPr>
      </p:pic>
      <p:pic>
        <p:nvPicPr>
          <p:cNvPr id="7249" name="Picture 81" descr="未标题-2"/>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8111067" y="1268414"/>
            <a:ext cx="4080933" cy="2949575"/>
          </a:xfrm>
          <a:prstGeom prst="rect">
            <a:avLst/>
          </a:prstGeom>
          <a:noFill/>
          <a:extLst>
            <a:ext uri="{909E8E84-426E-40DD-AFC4-6F175D3DCCD1}">
              <a14:hiddenFill xmlns:a14="http://schemas.microsoft.com/office/drawing/2010/main">
                <a:solidFill>
                  <a:srgbClr val="FFFFFF"/>
                </a:solidFill>
              </a14:hiddenFill>
            </a:ext>
          </a:extLst>
        </p:spPr>
      </p:pic>
      <p:sp>
        <p:nvSpPr>
          <p:cNvPr id="2" name="Text Box 7"/>
          <p:cNvSpPr txBox="1">
            <a:spLocks noChangeArrowheads="1"/>
          </p:cNvSpPr>
          <p:nvPr/>
        </p:nvSpPr>
        <p:spPr bwMode="auto">
          <a:xfrm>
            <a:off x="9639300" y="3795714"/>
            <a:ext cx="1269899" cy="246221"/>
          </a:xfrm>
          <a:prstGeom prst="rect">
            <a:avLst/>
          </a:prstGeom>
          <a:noFill/>
          <a:ln>
            <a:noFill/>
          </a:ln>
          <a:extLst>
            <a:ext uri="{909E8E84-426E-40DD-AFC4-6F175D3DCCD1}">
              <a14:hiddenFill xmlns:a14="http://schemas.microsoft.com/office/drawing/2010/main">
                <a:solidFill>
                  <a:srgbClr val="4F81BD"/>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000" smtClean="0">
                <a:solidFill>
                  <a:srgbClr val="FFFFFF"/>
                </a:solidFill>
                <a:latin typeface="FrutigerNext LT Bold" pitchFamily="34" charset="0"/>
                <a:ea typeface="MS PGothic" pitchFamily="34" charset="-128"/>
              </a:rPr>
              <a:t>www.huawei.com</a:t>
            </a:r>
          </a:p>
        </p:txBody>
      </p:sp>
    </p:spTree>
  </p:cSld>
  <p:clrMap bg1="lt1" tx1="dk1" bg2="lt2" tx2="dk2" accent1="accent1" accent2="accent2" accent3="accent3" accent4="accent4" accent5="accent5" accent6="accent6" hlink="hlink" folHlink="folHlink"/>
  <p:sldLayoutIdLst>
    <p:sldLayoutId id="2147483819" r:id="rId1"/>
  </p:sldLayoutIdLst>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3200" b="1">
          <a:solidFill>
            <a:schemeClr val="tx1"/>
          </a:solidFill>
          <a:latin typeface="+mn-lt"/>
          <a:ea typeface="黑体" pitchFamily="49" charset="-122"/>
          <a:cs typeface="+mj-cs"/>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cs typeface="宋体"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cs typeface="宋体"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cs typeface="宋体"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cs typeface="宋体" charset="-122"/>
        </a:defRPr>
      </a:lvl5pPr>
      <a:lvl6pPr marL="4572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6pPr>
      <a:lvl7pPr marL="9144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7pPr>
      <a:lvl8pPr marL="13716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8pPr>
      <a:lvl9pPr marL="18288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9pPr>
    </p:titleStyle>
    <p:bodyStyle>
      <a:lvl1pPr marL="342900" indent="-342900" algn="l" rtl="0" eaLnBrk="0" fontAlgn="base" hangingPunct="0">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2000">
          <a:solidFill>
            <a:schemeClr val="tx1"/>
          </a:solidFill>
          <a:latin typeface="+mn-lt"/>
          <a:ea typeface="+mn-ea"/>
          <a:cs typeface="+mn-cs"/>
        </a:defRPr>
      </a:lvl2pPr>
      <a:lvl3pPr marL="1143000" indent="-228600" algn="l" rtl="0" eaLnBrk="0" fontAlgn="base" hangingPunct="0">
        <a:spcBef>
          <a:spcPct val="20000"/>
        </a:spcBef>
        <a:spcAft>
          <a:spcPct val="0"/>
        </a:spcAft>
        <a:buFont typeface="FrutigerNext LT Medium" pitchFamily="34" charset="0"/>
        <a:buChar char="»"/>
        <a:defRPr>
          <a:solidFill>
            <a:schemeClr val="tx1"/>
          </a:solidFill>
          <a:latin typeface="+mn-lt"/>
          <a:ea typeface="+mn-ea"/>
          <a:cs typeface="+mn-cs"/>
        </a:defRPr>
      </a:lvl3pPr>
      <a:lvl4pPr marL="1600200" indent="-228600" algn="l" rtl="0" eaLnBrk="0" fontAlgn="base" hangingPunct="0">
        <a:spcBef>
          <a:spcPct val="20000"/>
        </a:spcBef>
        <a:spcAft>
          <a:spcPct val="0"/>
        </a:spcAft>
        <a:buChar char="–"/>
        <a:defRPr sz="16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itchFamily="34" charset="0"/>
        <a:buChar char="~"/>
        <a:defRPr sz="1600">
          <a:solidFill>
            <a:schemeClr val="tx1"/>
          </a:solidFill>
          <a:latin typeface="+mn-lt"/>
          <a:ea typeface="+mn-ea"/>
          <a:cs typeface="+mn-cs"/>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8197" name="Rectangle 8"/>
          <p:cNvSpPr>
            <a:spLocks noGrp="1" noChangeArrowheads="1"/>
          </p:cNvSpPr>
          <p:nvPr>
            <p:ph type="title"/>
          </p:nvPr>
        </p:nvSpPr>
        <p:spPr bwMode="auto">
          <a:xfrm>
            <a:off x="1007534" y="4508500"/>
            <a:ext cx="7397751"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5720" rIns="91440" bIns="45720" numCol="1" anchor="t" anchorCtr="0" compatLnSpc="1">
            <a:prstTxWarp prst="textNoShape">
              <a:avLst/>
            </a:prstTxWarp>
            <a:spAutoFit/>
          </a:bodyPr>
          <a:lstStyle/>
          <a:p>
            <a:pPr lvl="0"/>
            <a:r>
              <a:rPr lang="zh-CN" altLang="en-US" dirty="0" smtClean="0"/>
              <a:t>单击此处编辑母版标题样式</a:t>
            </a:r>
          </a:p>
        </p:txBody>
      </p:sp>
      <p:sp>
        <p:nvSpPr>
          <p:cNvPr id="82" name="Text Box 5"/>
          <p:cNvSpPr txBox="1">
            <a:spLocks noChangeArrowheads="1"/>
          </p:cNvSpPr>
          <p:nvPr/>
        </p:nvSpPr>
        <p:spPr bwMode="auto">
          <a:xfrm>
            <a:off x="1007534" y="6219825"/>
            <a:ext cx="2951770" cy="2154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bIns="0">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pPr eaLnBrk="0" hangingPunct="0">
              <a:defRPr/>
            </a:pPr>
            <a:r>
              <a:rPr lang="en-US" altLang="zh-CN" sz="1400" smtClean="0">
                <a:latin typeface="FrutigerNext LT Bold" pitchFamily="34" charset="0"/>
                <a:ea typeface="MS PGothic" pitchFamily="34" charset="-128"/>
              </a:rPr>
              <a:t>HUAWEI TECHNOLOGIES CO., LTD.</a:t>
            </a:r>
          </a:p>
        </p:txBody>
      </p:sp>
      <p:pic>
        <p:nvPicPr>
          <p:cNvPr id="8199" name="Picture 6" descr="Logo"/>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0225618" y="5684838"/>
            <a:ext cx="941916"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00" name="Rectangle 13"/>
          <p:cNvSpPr>
            <a:spLocks noChangeArrowheads="1"/>
          </p:cNvSpPr>
          <p:nvPr/>
        </p:nvSpPr>
        <p:spPr bwMode="auto">
          <a:xfrm>
            <a:off x="9647767" y="476250"/>
            <a:ext cx="1953684"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spAutoFit/>
          </a:bodyPr>
          <a:lstStyle/>
          <a:p>
            <a:pPr defTabSz="784225" eaLnBrk="0" hangingPunct="0"/>
            <a:r>
              <a:rPr lang="en-US" altLang="zh-CN" sz="1400" b="1">
                <a:solidFill>
                  <a:srgbClr val="666666"/>
                </a:solidFill>
                <a:latin typeface="FrutigerNext LT Bold" pitchFamily="34" charset="0"/>
                <a:ea typeface="MS PGothic" pitchFamily="34" charset="-128"/>
              </a:rPr>
              <a:t>Security Level: </a:t>
            </a:r>
          </a:p>
        </p:txBody>
      </p:sp>
      <p:sp>
        <p:nvSpPr>
          <p:cNvPr id="85" name="Rectangle 19"/>
          <p:cNvSpPr>
            <a:spLocks noGrp="1" noChangeArrowheads="1"/>
          </p:cNvSpPr>
          <p:nvPr>
            <p:ph type="dt" sz="quarter" idx="2"/>
          </p:nvPr>
        </p:nvSpPr>
        <p:spPr bwMode="auto">
          <a:xfrm>
            <a:off x="1007533" y="476251"/>
            <a:ext cx="2844800" cy="21544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B2B2B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a:defRPr sz="1400">
                <a:latin typeface="Arial" charset="0"/>
                <a:ea typeface="黑体" pitchFamily="49" charset="-122"/>
              </a:defRPr>
            </a:lvl1pPr>
          </a:lstStyle>
          <a:p>
            <a:pPr>
              <a:defRPr/>
            </a:pPr>
            <a:endParaRPr lang="en-US" altLang="zh-CN"/>
          </a:p>
        </p:txBody>
      </p:sp>
      <p:sp>
        <p:nvSpPr>
          <p:cNvPr id="8202" name="Rectangle 15"/>
          <p:cNvSpPr>
            <a:spLocks noChangeArrowheads="1"/>
          </p:cNvSpPr>
          <p:nvPr/>
        </p:nvSpPr>
        <p:spPr bwMode="auto">
          <a:xfrm>
            <a:off x="-2603500" y="692150"/>
            <a:ext cx="2459567" cy="5500688"/>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24" tIns="40063" rIns="80124" bIns="40063">
            <a:spAutoFit/>
          </a:bodyPr>
          <a:lstStyle/>
          <a:p>
            <a:pPr marL="342900" indent="-342900" algn="r" eaLnBrk="0" hangingPunct="0">
              <a:lnSpc>
                <a:spcPct val="125000"/>
              </a:lnSpc>
              <a:spcBef>
                <a:spcPct val="20000"/>
              </a:spcBef>
              <a:buFont typeface="Arial" pitchFamily="34" charset="0"/>
              <a:buNone/>
            </a:pPr>
            <a:r>
              <a:rPr lang="zh-CN" altLang="en-US" sz="1100">
                <a:solidFill>
                  <a:srgbClr val="FFFFFF"/>
                </a:solidFill>
              </a:rPr>
              <a:t>英文标题</a:t>
            </a:r>
            <a:r>
              <a:rPr lang="en-US" altLang="zh-CN" sz="1100">
                <a:solidFill>
                  <a:srgbClr val="FFFFFF"/>
                </a:solidFill>
              </a:rPr>
              <a:t>:32-35pt  </a:t>
            </a:r>
            <a:endParaRPr lang="zh-CN" altLang="en-US" sz="1100">
              <a:solidFill>
                <a:srgbClr val="FFFFFF"/>
              </a:solidFill>
            </a:endParaRPr>
          </a:p>
          <a:p>
            <a:pPr marL="342900" indent="-342900" algn="r" eaLnBrk="0" hangingPunct="0">
              <a:lnSpc>
                <a:spcPct val="125000"/>
              </a:lnSpc>
              <a:spcBef>
                <a:spcPct val="20000"/>
              </a:spcBef>
              <a:buFont typeface="Arial" pitchFamily="34" charset="0"/>
              <a:buNone/>
            </a:pPr>
            <a:r>
              <a:rPr lang="zh-CN" altLang="en-US" sz="1100">
                <a:solidFill>
                  <a:srgbClr val="FFFFFF"/>
                </a:solidFill>
              </a:rPr>
              <a:t>颜色</a:t>
            </a:r>
            <a:r>
              <a:rPr lang="en-US" altLang="zh-CN" sz="1100">
                <a:solidFill>
                  <a:srgbClr val="FFFFFF"/>
                </a:solidFill>
              </a:rPr>
              <a:t>: R153 G0 B0</a:t>
            </a:r>
          </a:p>
          <a:p>
            <a:pPr marL="342900" indent="-342900" algn="r" eaLnBrk="0" hangingPunct="0">
              <a:lnSpc>
                <a:spcPct val="125000"/>
              </a:lnSpc>
              <a:spcBef>
                <a:spcPct val="20000"/>
              </a:spcBef>
              <a:buFont typeface="Arial" pitchFamily="34" charset="0"/>
              <a:buNone/>
            </a:pPr>
            <a:r>
              <a:rPr lang="zh-CN" altLang="en-US" sz="1100">
                <a:solidFill>
                  <a:srgbClr val="FFFFFF"/>
                </a:solidFill>
              </a:rPr>
              <a:t>内部使用字体 </a:t>
            </a:r>
            <a:r>
              <a:rPr lang="en-US" altLang="zh-CN" sz="1100">
                <a:solidFill>
                  <a:srgbClr val="FFFFFF"/>
                </a:solidFill>
              </a:rPr>
              <a:t>:</a:t>
            </a:r>
          </a:p>
          <a:p>
            <a:pPr marL="342900" indent="-342900" algn="r" eaLnBrk="0" hangingPunct="0">
              <a:lnSpc>
                <a:spcPct val="125000"/>
              </a:lnSpc>
              <a:spcBef>
                <a:spcPct val="20000"/>
              </a:spcBef>
              <a:buFont typeface="Arial" pitchFamily="34" charset="0"/>
              <a:buNone/>
            </a:pPr>
            <a:r>
              <a:rPr lang="en-US" altLang="zh-CN" sz="1100">
                <a:solidFill>
                  <a:srgbClr val="FFFFFF"/>
                </a:solidFill>
              </a:rPr>
              <a:t>FrutigerNext LT Medium</a:t>
            </a:r>
          </a:p>
          <a:p>
            <a:pPr marL="342900" indent="-342900" algn="r" eaLnBrk="0" hangingPunct="0">
              <a:lnSpc>
                <a:spcPct val="125000"/>
              </a:lnSpc>
              <a:spcBef>
                <a:spcPct val="20000"/>
              </a:spcBef>
              <a:buFont typeface="Arial" pitchFamily="34" charset="0"/>
              <a:buNone/>
            </a:pPr>
            <a:r>
              <a:rPr lang="zh-CN" altLang="en-US" sz="1100">
                <a:solidFill>
                  <a:srgbClr val="FFFFFF"/>
                </a:solidFill>
              </a:rPr>
              <a:t>外部使用字体 </a:t>
            </a:r>
            <a:r>
              <a:rPr lang="en-US" altLang="zh-CN" sz="1100">
                <a:solidFill>
                  <a:srgbClr val="FFFFFF"/>
                </a:solidFill>
              </a:rPr>
              <a:t>: Arial</a:t>
            </a:r>
          </a:p>
          <a:p>
            <a:pPr marL="342900" indent="-342900" algn="r" eaLnBrk="0" hangingPunct="0">
              <a:lnSpc>
                <a:spcPct val="75000"/>
              </a:lnSpc>
              <a:spcBef>
                <a:spcPct val="20000"/>
              </a:spcBef>
              <a:buFont typeface="Arial" pitchFamily="34" charset="0"/>
              <a:buNone/>
            </a:pPr>
            <a:endParaRPr lang="en-US" altLang="zh-CN" sz="1100">
              <a:solidFill>
                <a:srgbClr val="FFFFFF"/>
              </a:solidFill>
            </a:endParaRPr>
          </a:p>
          <a:p>
            <a:pPr marL="342900" indent="-342900" algn="r" eaLnBrk="0" hangingPunct="0">
              <a:lnSpc>
                <a:spcPct val="125000"/>
              </a:lnSpc>
              <a:spcBef>
                <a:spcPct val="20000"/>
              </a:spcBef>
              <a:buFont typeface="Arial" pitchFamily="34" charset="0"/>
              <a:buNone/>
            </a:pPr>
            <a:r>
              <a:rPr lang="zh-CN" altLang="en-US" sz="1100">
                <a:solidFill>
                  <a:srgbClr val="FFFFFF"/>
                </a:solidFill>
              </a:rPr>
              <a:t>中文标题</a:t>
            </a:r>
            <a:r>
              <a:rPr lang="en-US" altLang="zh-CN" sz="1100">
                <a:solidFill>
                  <a:srgbClr val="FFFFFF"/>
                </a:solidFill>
              </a:rPr>
              <a:t>:30-32pt  </a:t>
            </a:r>
            <a:endParaRPr lang="zh-CN" altLang="en-US" sz="1100">
              <a:solidFill>
                <a:srgbClr val="FFFFFF"/>
              </a:solidFill>
            </a:endParaRPr>
          </a:p>
          <a:p>
            <a:pPr marL="342900" indent="-342900" algn="r" eaLnBrk="0" hangingPunct="0">
              <a:lnSpc>
                <a:spcPct val="125000"/>
              </a:lnSpc>
              <a:spcBef>
                <a:spcPct val="20000"/>
              </a:spcBef>
              <a:buFont typeface="Arial" pitchFamily="34" charset="0"/>
              <a:buNone/>
            </a:pPr>
            <a:r>
              <a:rPr lang="zh-CN" altLang="en-US" sz="1100">
                <a:solidFill>
                  <a:srgbClr val="FFFFFF"/>
                </a:solidFill>
              </a:rPr>
              <a:t>颜色</a:t>
            </a:r>
            <a:r>
              <a:rPr lang="en-US" altLang="zh-CN" sz="1100">
                <a:solidFill>
                  <a:srgbClr val="FFFFFF"/>
                </a:solidFill>
              </a:rPr>
              <a:t>: R153 G0 B0</a:t>
            </a:r>
          </a:p>
          <a:p>
            <a:pPr marL="342900" indent="-342900" algn="r" eaLnBrk="0" hangingPunct="0">
              <a:lnSpc>
                <a:spcPct val="125000"/>
              </a:lnSpc>
              <a:spcBef>
                <a:spcPct val="20000"/>
              </a:spcBef>
              <a:buFont typeface="Arial" pitchFamily="34" charset="0"/>
              <a:buNone/>
            </a:pPr>
            <a:r>
              <a:rPr lang="zh-CN" altLang="en-US" sz="1100">
                <a:solidFill>
                  <a:srgbClr val="FFFFFF"/>
                </a:solidFill>
              </a:rPr>
              <a:t>字体</a:t>
            </a:r>
            <a:r>
              <a:rPr lang="en-US" altLang="zh-CN" sz="1100">
                <a:solidFill>
                  <a:srgbClr val="FFFFFF"/>
                </a:solidFill>
              </a:rPr>
              <a:t>:</a:t>
            </a:r>
            <a:r>
              <a:rPr lang="zh-CN" altLang="en-US" sz="1100">
                <a:solidFill>
                  <a:srgbClr val="FFFFFF"/>
                </a:solidFill>
              </a:rPr>
              <a:t>黑体</a:t>
            </a:r>
          </a:p>
          <a:p>
            <a:pPr marL="342900" indent="-342900" algn="r" eaLnBrk="0" hangingPunct="0">
              <a:lnSpc>
                <a:spcPct val="125000"/>
              </a:lnSpc>
              <a:spcBef>
                <a:spcPct val="20000"/>
              </a:spcBef>
              <a:buFont typeface="Arial" pitchFamily="34" charset="0"/>
              <a:buNone/>
            </a:pPr>
            <a:endParaRPr lang="zh-CN" altLang="en-US" sz="1100">
              <a:solidFill>
                <a:srgbClr val="FFFFFF"/>
              </a:solidFill>
            </a:endParaRPr>
          </a:p>
          <a:p>
            <a:pPr marL="342900" indent="-342900" algn="r" eaLnBrk="0" hangingPunct="0">
              <a:lnSpc>
                <a:spcPct val="125000"/>
              </a:lnSpc>
              <a:spcBef>
                <a:spcPct val="20000"/>
              </a:spcBef>
              <a:buFont typeface="Arial" pitchFamily="34" charset="0"/>
              <a:buNone/>
            </a:pPr>
            <a:endParaRPr lang="zh-CN" altLang="en-US" sz="1100">
              <a:solidFill>
                <a:srgbClr val="FFFFFF"/>
              </a:solidFill>
            </a:endParaRPr>
          </a:p>
          <a:p>
            <a:pPr marL="342900" indent="-342900" algn="r" eaLnBrk="0" hangingPunct="0">
              <a:lnSpc>
                <a:spcPct val="125000"/>
              </a:lnSpc>
              <a:spcBef>
                <a:spcPct val="20000"/>
              </a:spcBef>
              <a:buFont typeface="Arial" pitchFamily="34" charset="0"/>
              <a:buNone/>
            </a:pPr>
            <a:endParaRPr lang="zh-CN" altLang="en-US" sz="1100">
              <a:solidFill>
                <a:srgbClr val="FFFFFF"/>
              </a:solidFill>
            </a:endParaRPr>
          </a:p>
          <a:p>
            <a:pPr marL="342900" indent="-342900" algn="r" eaLnBrk="0" hangingPunct="0">
              <a:lnSpc>
                <a:spcPct val="125000"/>
              </a:lnSpc>
              <a:spcBef>
                <a:spcPct val="20000"/>
              </a:spcBef>
              <a:buFont typeface="Arial" pitchFamily="34" charset="0"/>
              <a:buNone/>
            </a:pPr>
            <a:r>
              <a:rPr lang="zh-CN" altLang="en-US" sz="1100">
                <a:solidFill>
                  <a:srgbClr val="FFFFFF"/>
                </a:solidFill>
              </a:rPr>
              <a:t>英文正文</a:t>
            </a:r>
            <a:r>
              <a:rPr lang="en-US" altLang="zh-CN" sz="1100">
                <a:solidFill>
                  <a:srgbClr val="FFFFFF"/>
                </a:solidFill>
              </a:rPr>
              <a:t>:20-22pt</a:t>
            </a:r>
          </a:p>
          <a:p>
            <a:pPr marL="342900" indent="-342900" algn="r" eaLnBrk="0" hangingPunct="0">
              <a:lnSpc>
                <a:spcPct val="125000"/>
              </a:lnSpc>
              <a:spcBef>
                <a:spcPct val="20000"/>
              </a:spcBef>
              <a:buFont typeface="Arial" pitchFamily="34" charset="0"/>
              <a:buNone/>
            </a:pPr>
            <a:r>
              <a:rPr lang="zh-CN" altLang="en-US" sz="1100">
                <a:solidFill>
                  <a:srgbClr val="FFFFFF"/>
                </a:solidFill>
              </a:rPr>
              <a:t>子目录 </a:t>
            </a:r>
            <a:r>
              <a:rPr lang="en-US" altLang="zh-CN" sz="1100">
                <a:solidFill>
                  <a:srgbClr val="FFFFFF"/>
                </a:solidFill>
              </a:rPr>
              <a:t>(2-5</a:t>
            </a:r>
            <a:r>
              <a:rPr lang="zh-CN" altLang="en-US" sz="1100">
                <a:solidFill>
                  <a:srgbClr val="FFFFFF"/>
                </a:solidFill>
              </a:rPr>
              <a:t>级</a:t>
            </a:r>
            <a:r>
              <a:rPr lang="en-US" altLang="zh-CN" sz="1100">
                <a:solidFill>
                  <a:srgbClr val="FFFFFF"/>
                </a:solidFill>
              </a:rPr>
              <a:t>) :18pt  </a:t>
            </a:r>
          </a:p>
          <a:p>
            <a:pPr marL="342900" indent="-342900" algn="r" eaLnBrk="0" hangingPunct="0">
              <a:lnSpc>
                <a:spcPct val="125000"/>
              </a:lnSpc>
              <a:spcBef>
                <a:spcPct val="20000"/>
              </a:spcBef>
              <a:buFont typeface="Arial" pitchFamily="34" charset="0"/>
              <a:buNone/>
            </a:pPr>
            <a:r>
              <a:rPr lang="zh-CN" altLang="en-US" sz="1100">
                <a:solidFill>
                  <a:srgbClr val="FFFFFF"/>
                </a:solidFill>
              </a:rPr>
              <a:t>颜色</a:t>
            </a:r>
            <a:r>
              <a:rPr lang="en-US" altLang="zh-CN" sz="1100">
                <a:solidFill>
                  <a:srgbClr val="FFFFFF"/>
                </a:solidFill>
              </a:rPr>
              <a:t>:</a:t>
            </a:r>
            <a:r>
              <a:rPr lang="zh-CN" altLang="en-US" sz="1100">
                <a:solidFill>
                  <a:srgbClr val="FFFFFF"/>
                </a:solidFill>
              </a:rPr>
              <a:t>黑色</a:t>
            </a:r>
          </a:p>
          <a:p>
            <a:pPr marL="342900" indent="-342900" algn="r" eaLnBrk="0" hangingPunct="0">
              <a:lnSpc>
                <a:spcPct val="125000"/>
              </a:lnSpc>
              <a:spcBef>
                <a:spcPct val="20000"/>
              </a:spcBef>
              <a:buFont typeface="Arial" pitchFamily="34" charset="0"/>
              <a:buNone/>
            </a:pPr>
            <a:r>
              <a:rPr lang="zh-CN" altLang="en-US" sz="1100">
                <a:solidFill>
                  <a:srgbClr val="FFFFFF"/>
                </a:solidFill>
              </a:rPr>
              <a:t>内部使用字体 </a:t>
            </a:r>
            <a:r>
              <a:rPr lang="en-US" altLang="zh-CN" sz="1100">
                <a:solidFill>
                  <a:srgbClr val="FFFFFF"/>
                </a:solidFill>
              </a:rPr>
              <a:t>:</a:t>
            </a:r>
          </a:p>
          <a:p>
            <a:pPr marL="342900" indent="-342900" algn="r" eaLnBrk="0" hangingPunct="0">
              <a:lnSpc>
                <a:spcPct val="125000"/>
              </a:lnSpc>
              <a:spcBef>
                <a:spcPct val="20000"/>
              </a:spcBef>
              <a:buFont typeface="Arial" pitchFamily="34" charset="0"/>
              <a:buNone/>
            </a:pPr>
            <a:r>
              <a:rPr lang="en-US" altLang="zh-CN" sz="1100">
                <a:solidFill>
                  <a:srgbClr val="FFFFFF"/>
                </a:solidFill>
              </a:rPr>
              <a:t>FrutigerNext LT Regular</a:t>
            </a:r>
          </a:p>
          <a:p>
            <a:pPr marL="342900" indent="-342900" algn="r" eaLnBrk="0" hangingPunct="0">
              <a:lnSpc>
                <a:spcPct val="125000"/>
              </a:lnSpc>
              <a:spcBef>
                <a:spcPct val="20000"/>
              </a:spcBef>
              <a:buFont typeface="Arial" pitchFamily="34" charset="0"/>
              <a:buNone/>
            </a:pPr>
            <a:r>
              <a:rPr lang="zh-CN" altLang="en-US" sz="1100">
                <a:solidFill>
                  <a:srgbClr val="FFFFFF"/>
                </a:solidFill>
              </a:rPr>
              <a:t>外部使用字体 </a:t>
            </a:r>
            <a:r>
              <a:rPr lang="en-US" altLang="zh-CN" sz="1100">
                <a:solidFill>
                  <a:srgbClr val="FFFFFF"/>
                </a:solidFill>
              </a:rPr>
              <a:t>: Arial</a:t>
            </a:r>
          </a:p>
          <a:p>
            <a:pPr marL="342900" indent="-342900" algn="r" eaLnBrk="0" hangingPunct="0">
              <a:lnSpc>
                <a:spcPct val="75000"/>
              </a:lnSpc>
              <a:spcBef>
                <a:spcPct val="20000"/>
              </a:spcBef>
              <a:buFont typeface="Arial" pitchFamily="34" charset="0"/>
              <a:buNone/>
            </a:pPr>
            <a:endParaRPr lang="en-US" altLang="zh-CN" sz="1100">
              <a:solidFill>
                <a:srgbClr val="FFFFFF"/>
              </a:solidFill>
            </a:endParaRPr>
          </a:p>
          <a:p>
            <a:pPr marL="342900" indent="-342900" algn="r" eaLnBrk="0" hangingPunct="0">
              <a:lnSpc>
                <a:spcPct val="125000"/>
              </a:lnSpc>
              <a:spcBef>
                <a:spcPct val="20000"/>
              </a:spcBef>
              <a:buFont typeface="Arial" pitchFamily="34" charset="0"/>
              <a:buNone/>
            </a:pPr>
            <a:r>
              <a:rPr lang="zh-CN" altLang="en-US" sz="1100">
                <a:solidFill>
                  <a:srgbClr val="FFFFFF"/>
                </a:solidFill>
              </a:rPr>
              <a:t>中文正文</a:t>
            </a:r>
            <a:r>
              <a:rPr lang="en-US" altLang="zh-CN" sz="1100">
                <a:solidFill>
                  <a:srgbClr val="FFFFFF"/>
                </a:solidFill>
              </a:rPr>
              <a:t>:18-20pt</a:t>
            </a:r>
          </a:p>
          <a:p>
            <a:pPr marL="342900" indent="-342900" algn="r" eaLnBrk="0" hangingPunct="0">
              <a:lnSpc>
                <a:spcPct val="125000"/>
              </a:lnSpc>
              <a:spcBef>
                <a:spcPct val="20000"/>
              </a:spcBef>
              <a:buFont typeface="Arial" pitchFamily="34" charset="0"/>
              <a:buNone/>
            </a:pPr>
            <a:r>
              <a:rPr lang="zh-CN" altLang="en-US" sz="1100">
                <a:solidFill>
                  <a:srgbClr val="FFFFFF"/>
                </a:solidFill>
              </a:rPr>
              <a:t>子目录</a:t>
            </a:r>
            <a:r>
              <a:rPr lang="en-US" altLang="zh-CN" sz="1100">
                <a:solidFill>
                  <a:srgbClr val="FFFFFF"/>
                </a:solidFill>
              </a:rPr>
              <a:t>(2-5</a:t>
            </a:r>
            <a:r>
              <a:rPr lang="zh-CN" altLang="en-US" sz="1100">
                <a:solidFill>
                  <a:srgbClr val="FFFFFF"/>
                </a:solidFill>
              </a:rPr>
              <a:t>级</a:t>
            </a:r>
            <a:r>
              <a:rPr lang="en-US" altLang="zh-CN" sz="1100">
                <a:solidFill>
                  <a:srgbClr val="FFFFFF"/>
                </a:solidFill>
              </a:rPr>
              <a:t>):18pt </a:t>
            </a:r>
            <a:endParaRPr lang="zh-CN" altLang="en-US" sz="1100">
              <a:solidFill>
                <a:srgbClr val="FFFFFF"/>
              </a:solidFill>
            </a:endParaRPr>
          </a:p>
          <a:p>
            <a:pPr marL="342900" indent="-342900" algn="r" eaLnBrk="0" hangingPunct="0">
              <a:lnSpc>
                <a:spcPct val="125000"/>
              </a:lnSpc>
              <a:spcBef>
                <a:spcPct val="20000"/>
              </a:spcBef>
              <a:buFont typeface="Arial" pitchFamily="34" charset="0"/>
              <a:buNone/>
            </a:pPr>
            <a:r>
              <a:rPr lang="zh-CN" altLang="en-US" sz="1100">
                <a:solidFill>
                  <a:srgbClr val="FFFFFF"/>
                </a:solidFill>
              </a:rPr>
              <a:t>颜色</a:t>
            </a:r>
            <a:r>
              <a:rPr lang="en-US" altLang="zh-CN" sz="1100">
                <a:solidFill>
                  <a:srgbClr val="FFFFFF"/>
                </a:solidFill>
              </a:rPr>
              <a:t>:</a:t>
            </a:r>
            <a:r>
              <a:rPr lang="zh-CN" altLang="en-US" sz="1100">
                <a:solidFill>
                  <a:srgbClr val="FFFFFF"/>
                </a:solidFill>
              </a:rPr>
              <a:t>黑色</a:t>
            </a:r>
          </a:p>
          <a:p>
            <a:pPr marL="342900" indent="-342900" algn="r" eaLnBrk="0" hangingPunct="0">
              <a:lnSpc>
                <a:spcPct val="125000"/>
              </a:lnSpc>
              <a:spcBef>
                <a:spcPct val="20000"/>
              </a:spcBef>
              <a:buFont typeface="Arial" pitchFamily="34" charset="0"/>
              <a:buNone/>
            </a:pPr>
            <a:r>
              <a:rPr lang="zh-CN" altLang="en-US" sz="1100">
                <a:solidFill>
                  <a:srgbClr val="FFFFFF"/>
                </a:solidFill>
              </a:rPr>
              <a:t>字体</a:t>
            </a:r>
            <a:r>
              <a:rPr lang="en-US" altLang="zh-CN" sz="1100">
                <a:solidFill>
                  <a:srgbClr val="FFFFFF"/>
                </a:solidFill>
              </a:rPr>
              <a:t>:</a:t>
            </a:r>
            <a:r>
              <a:rPr lang="zh-CN" altLang="en-US" sz="1100">
                <a:solidFill>
                  <a:srgbClr val="FFFFFF"/>
                </a:solidFill>
              </a:rPr>
              <a:t>细黑体 </a:t>
            </a:r>
            <a:endParaRPr lang="zh-CN" altLang="en-US" sz="1100">
              <a:solidFill>
                <a:srgbClr val="000000"/>
              </a:solidFill>
            </a:endParaRPr>
          </a:p>
        </p:txBody>
      </p:sp>
      <p:grpSp>
        <p:nvGrpSpPr>
          <p:cNvPr id="8203" name="Group 83"/>
          <p:cNvGrpSpPr>
            <a:grpSpLocks/>
          </p:cNvGrpSpPr>
          <p:nvPr/>
        </p:nvGrpSpPr>
        <p:grpSpPr bwMode="auto">
          <a:xfrm>
            <a:off x="12433301" y="3511550"/>
            <a:ext cx="1225551" cy="3224212"/>
            <a:chOff x="5839" y="2251"/>
            <a:chExt cx="579" cy="2031"/>
          </a:xfrm>
        </p:grpSpPr>
        <p:sp>
          <p:nvSpPr>
            <p:cNvPr id="8206" name="Rectangle 84"/>
            <p:cNvSpPr>
              <a:spLocks noChangeArrowheads="1"/>
            </p:cNvSpPr>
            <p:nvPr userDrawn="1"/>
          </p:nvSpPr>
          <p:spPr bwMode="auto">
            <a:xfrm>
              <a:off x="5839" y="3143"/>
              <a:ext cx="579" cy="233"/>
            </a:xfrm>
            <a:prstGeom prst="rect">
              <a:avLst/>
            </a:prstGeom>
            <a:solidFill>
              <a:srgbClr val="FFFFFF"/>
            </a:solidFill>
            <a:ln>
              <a:noFill/>
            </a:ln>
            <a:effectLst/>
            <a:extLs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425" tIns="45712" rIns="91425" bIns="45712" anchor="ctr">
              <a:spAutoFit/>
            </a:bodyPr>
            <a:lstStyle/>
            <a:p>
              <a:endParaRPr lang="zh-CN" altLang="en-US"/>
            </a:p>
          </p:txBody>
        </p:sp>
        <p:grpSp>
          <p:nvGrpSpPr>
            <p:cNvPr id="8207" name="Group 85"/>
            <p:cNvGrpSpPr>
              <a:grpSpLocks/>
            </p:cNvGrpSpPr>
            <p:nvPr userDrawn="1"/>
          </p:nvGrpSpPr>
          <p:grpSpPr bwMode="auto">
            <a:xfrm>
              <a:off x="5893" y="2387"/>
              <a:ext cx="466" cy="115"/>
              <a:chOff x="5893" y="2387"/>
              <a:chExt cx="466" cy="115"/>
            </a:xfrm>
          </p:grpSpPr>
          <p:sp>
            <p:nvSpPr>
              <p:cNvPr id="8268" name="Rectangle 86"/>
              <p:cNvSpPr>
                <a:spLocks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69" name="Rectangle 87"/>
              <p:cNvSpPr>
                <a:spLocks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70" name="Rectangle 88"/>
              <p:cNvSpPr>
                <a:spLocks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71" name="Rectangle 89"/>
              <p:cNvSpPr>
                <a:spLocks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208" name="Group 90"/>
            <p:cNvGrpSpPr>
              <a:grpSpLocks/>
            </p:cNvGrpSpPr>
            <p:nvPr userDrawn="1"/>
          </p:nvGrpSpPr>
          <p:grpSpPr bwMode="auto">
            <a:xfrm>
              <a:off x="5893" y="2523"/>
              <a:ext cx="466" cy="115"/>
              <a:chOff x="5893" y="2523"/>
              <a:chExt cx="466" cy="115"/>
            </a:xfrm>
          </p:grpSpPr>
          <p:sp>
            <p:nvSpPr>
              <p:cNvPr id="8264" name="Rectangle 91"/>
              <p:cNvSpPr>
                <a:spLocks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65" name="Rectangle 92"/>
              <p:cNvSpPr>
                <a:spLocks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66" name="Rectangle 93"/>
              <p:cNvSpPr>
                <a:spLocks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67" name="Rectangle 94"/>
              <p:cNvSpPr>
                <a:spLocks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209" name="Group 95"/>
            <p:cNvGrpSpPr>
              <a:grpSpLocks/>
            </p:cNvGrpSpPr>
            <p:nvPr userDrawn="1"/>
          </p:nvGrpSpPr>
          <p:grpSpPr bwMode="auto">
            <a:xfrm>
              <a:off x="5893" y="2659"/>
              <a:ext cx="466" cy="115"/>
              <a:chOff x="5893" y="2659"/>
              <a:chExt cx="466" cy="115"/>
            </a:xfrm>
          </p:grpSpPr>
          <p:sp>
            <p:nvSpPr>
              <p:cNvPr id="8260" name="Rectangle 96"/>
              <p:cNvSpPr>
                <a:spLocks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61" name="Rectangle 97"/>
              <p:cNvSpPr>
                <a:spLocks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62" name="Rectangle 98"/>
              <p:cNvSpPr>
                <a:spLocks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63" name="Rectangle 99"/>
              <p:cNvSpPr>
                <a:spLocks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210" name="Group 100"/>
            <p:cNvGrpSpPr>
              <a:grpSpLocks/>
            </p:cNvGrpSpPr>
            <p:nvPr userDrawn="1"/>
          </p:nvGrpSpPr>
          <p:grpSpPr bwMode="auto">
            <a:xfrm>
              <a:off x="5893" y="2251"/>
              <a:ext cx="466" cy="119"/>
              <a:chOff x="5893" y="2251"/>
              <a:chExt cx="466" cy="119"/>
            </a:xfrm>
          </p:grpSpPr>
          <p:sp>
            <p:nvSpPr>
              <p:cNvPr id="8256" name="Rectangle 101"/>
              <p:cNvSpPr>
                <a:spLocks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57" name="Rectangle 102"/>
              <p:cNvSpPr>
                <a:spLocks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58" name="Rectangle 103"/>
              <p:cNvSpPr>
                <a:spLocks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59" name="Rectangle 104"/>
              <p:cNvSpPr>
                <a:spLocks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211" name="Group 105"/>
            <p:cNvGrpSpPr>
              <a:grpSpLocks/>
            </p:cNvGrpSpPr>
            <p:nvPr userDrawn="1"/>
          </p:nvGrpSpPr>
          <p:grpSpPr bwMode="auto">
            <a:xfrm>
              <a:off x="5893" y="2886"/>
              <a:ext cx="466" cy="115"/>
              <a:chOff x="5893" y="2886"/>
              <a:chExt cx="466" cy="115"/>
            </a:xfrm>
          </p:grpSpPr>
          <p:sp>
            <p:nvSpPr>
              <p:cNvPr id="8252" name="Rectangle 106"/>
              <p:cNvSpPr>
                <a:spLocks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53" name="Rectangle 107"/>
              <p:cNvSpPr>
                <a:spLocks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54" name="Rectangle 108"/>
              <p:cNvSpPr>
                <a:spLocks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55" name="Rectangle 109"/>
              <p:cNvSpPr>
                <a:spLocks noChangeArrowheads="1"/>
              </p:cNvSpPr>
              <p:nvPr userDrawn="1"/>
            </p:nvSpPr>
            <p:spPr bwMode="auto">
              <a:xfrm flipV="1">
                <a:off x="5893" y="2886"/>
                <a:ext cx="117" cy="115"/>
              </a:xfrm>
              <a:prstGeom prst="rect">
                <a:avLst/>
              </a:prstGeom>
              <a:solidFill>
                <a:srgbClr val="0000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212" name="Group 110"/>
            <p:cNvGrpSpPr>
              <a:grpSpLocks/>
            </p:cNvGrpSpPr>
            <p:nvPr userDrawn="1"/>
          </p:nvGrpSpPr>
          <p:grpSpPr bwMode="auto">
            <a:xfrm>
              <a:off x="5893" y="3022"/>
              <a:ext cx="466" cy="115"/>
              <a:chOff x="5893" y="3022"/>
              <a:chExt cx="466" cy="115"/>
            </a:xfrm>
          </p:grpSpPr>
          <p:sp>
            <p:nvSpPr>
              <p:cNvPr id="8248" name="Rectangle 111"/>
              <p:cNvSpPr>
                <a:spLocks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49" name="Rectangle 112"/>
              <p:cNvSpPr>
                <a:spLocks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50" name="Rectangle 113"/>
              <p:cNvSpPr>
                <a:spLocks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51" name="Rectangle 114"/>
              <p:cNvSpPr>
                <a:spLocks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213" name="Group 115"/>
            <p:cNvGrpSpPr>
              <a:grpSpLocks/>
            </p:cNvGrpSpPr>
            <p:nvPr userDrawn="1"/>
          </p:nvGrpSpPr>
          <p:grpSpPr bwMode="auto">
            <a:xfrm>
              <a:off x="5893" y="3158"/>
              <a:ext cx="466" cy="115"/>
              <a:chOff x="5893" y="3158"/>
              <a:chExt cx="466" cy="115"/>
            </a:xfrm>
          </p:grpSpPr>
          <p:sp>
            <p:nvSpPr>
              <p:cNvPr id="8244" name="Rectangle 116"/>
              <p:cNvSpPr>
                <a:spLocks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45" name="Rectangle 117"/>
              <p:cNvSpPr>
                <a:spLocks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46" name="Rectangle 118"/>
              <p:cNvSpPr>
                <a:spLocks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47" name="Rectangle 119"/>
              <p:cNvSpPr>
                <a:spLocks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214" name="Group 120"/>
            <p:cNvGrpSpPr>
              <a:grpSpLocks/>
            </p:cNvGrpSpPr>
            <p:nvPr userDrawn="1"/>
          </p:nvGrpSpPr>
          <p:grpSpPr bwMode="auto">
            <a:xfrm>
              <a:off x="5893" y="3385"/>
              <a:ext cx="466" cy="115"/>
              <a:chOff x="5893" y="3385"/>
              <a:chExt cx="466" cy="115"/>
            </a:xfrm>
          </p:grpSpPr>
          <p:sp>
            <p:nvSpPr>
              <p:cNvPr id="8240" name="Rectangle 121"/>
              <p:cNvSpPr>
                <a:spLocks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41" name="Rectangle 122"/>
              <p:cNvSpPr>
                <a:spLocks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42" name="Rectangle 123"/>
              <p:cNvSpPr>
                <a:spLocks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43" name="Rectangle 124"/>
              <p:cNvSpPr>
                <a:spLocks noChangeArrowheads="1"/>
              </p:cNvSpPr>
              <p:nvPr userDrawn="1"/>
            </p:nvSpPr>
            <p:spPr bwMode="auto">
              <a:xfrm flipV="1">
                <a:off x="5893" y="3385"/>
                <a:ext cx="117" cy="115"/>
              </a:xfrm>
              <a:prstGeom prst="rect">
                <a:avLst/>
              </a:prstGeom>
              <a:solidFill>
                <a:srgbClr val="0000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215" name="Group 125"/>
            <p:cNvGrpSpPr>
              <a:grpSpLocks/>
            </p:cNvGrpSpPr>
            <p:nvPr userDrawn="1"/>
          </p:nvGrpSpPr>
          <p:grpSpPr bwMode="auto">
            <a:xfrm>
              <a:off x="5893" y="3521"/>
              <a:ext cx="466" cy="115"/>
              <a:chOff x="5893" y="3521"/>
              <a:chExt cx="466" cy="115"/>
            </a:xfrm>
          </p:grpSpPr>
          <p:sp>
            <p:nvSpPr>
              <p:cNvPr id="8236" name="Rectangle 126"/>
              <p:cNvSpPr>
                <a:spLocks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37" name="Rectangle 127"/>
              <p:cNvSpPr>
                <a:spLocks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38" name="Rectangle 128"/>
              <p:cNvSpPr>
                <a:spLocks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39" name="Rectangle 129"/>
              <p:cNvSpPr>
                <a:spLocks noChangeArrowheads="1"/>
              </p:cNvSpPr>
              <p:nvPr userDrawn="1"/>
            </p:nvSpPr>
            <p:spPr bwMode="auto">
              <a:xfrm flipV="1">
                <a:off x="5893" y="3521"/>
                <a:ext cx="117" cy="115"/>
              </a:xfrm>
              <a:prstGeom prst="rect">
                <a:avLst/>
              </a:prstGeom>
              <a:solidFill>
                <a:srgbClr val="0000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216" name="Group 130"/>
            <p:cNvGrpSpPr>
              <a:grpSpLocks/>
            </p:cNvGrpSpPr>
            <p:nvPr userDrawn="1"/>
          </p:nvGrpSpPr>
          <p:grpSpPr bwMode="auto">
            <a:xfrm>
              <a:off x="5893" y="3657"/>
              <a:ext cx="466" cy="115"/>
              <a:chOff x="5893" y="3657"/>
              <a:chExt cx="466" cy="115"/>
            </a:xfrm>
          </p:grpSpPr>
          <p:sp>
            <p:nvSpPr>
              <p:cNvPr id="8232" name="Rectangle 131"/>
              <p:cNvSpPr>
                <a:spLocks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33" name="Rectangle 132"/>
              <p:cNvSpPr>
                <a:spLocks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34" name="Rectangle 133"/>
              <p:cNvSpPr>
                <a:spLocks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35" name="Rectangle 134"/>
              <p:cNvSpPr>
                <a:spLocks noChangeArrowheads="1"/>
              </p:cNvSpPr>
              <p:nvPr userDrawn="1"/>
            </p:nvSpPr>
            <p:spPr bwMode="auto">
              <a:xfrm flipV="1">
                <a:off x="5893" y="3657"/>
                <a:ext cx="117" cy="115"/>
              </a:xfrm>
              <a:prstGeom prst="rect">
                <a:avLst/>
              </a:prstGeom>
              <a:solidFill>
                <a:srgbClr val="0000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217" name="Group 135"/>
            <p:cNvGrpSpPr>
              <a:grpSpLocks/>
            </p:cNvGrpSpPr>
            <p:nvPr userDrawn="1"/>
          </p:nvGrpSpPr>
          <p:grpSpPr bwMode="auto">
            <a:xfrm>
              <a:off x="5893" y="3884"/>
              <a:ext cx="466" cy="115"/>
              <a:chOff x="5893" y="3884"/>
              <a:chExt cx="466" cy="115"/>
            </a:xfrm>
          </p:grpSpPr>
          <p:sp>
            <p:nvSpPr>
              <p:cNvPr id="8228" name="Rectangle 136"/>
              <p:cNvSpPr>
                <a:spLocks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29" name="Rectangle 137"/>
              <p:cNvSpPr>
                <a:spLocks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30" name="Rectangle 138"/>
              <p:cNvSpPr>
                <a:spLocks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31" name="Rectangle 139"/>
              <p:cNvSpPr>
                <a:spLocks noChangeArrowheads="1"/>
              </p:cNvSpPr>
              <p:nvPr userDrawn="1"/>
            </p:nvSpPr>
            <p:spPr bwMode="auto">
              <a:xfrm flipV="1">
                <a:off x="5893" y="3884"/>
                <a:ext cx="117" cy="115"/>
              </a:xfrm>
              <a:prstGeom prst="rect">
                <a:avLst/>
              </a:prstGeom>
              <a:solidFill>
                <a:srgbClr val="80808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218" name="Group 140"/>
            <p:cNvGrpSpPr>
              <a:grpSpLocks/>
            </p:cNvGrpSpPr>
            <p:nvPr userDrawn="1"/>
          </p:nvGrpSpPr>
          <p:grpSpPr bwMode="auto">
            <a:xfrm>
              <a:off x="5893" y="4026"/>
              <a:ext cx="466" cy="115"/>
              <a:chOff x="5893" y="4026"/>
              <a:chExt cx="466" cy="115"/>
            </a:xfrm>
          </p:grpSpPr>
          <p:sp>
            <p:nvSpPr>
              <p:cNvPr id="8224" name="Rectangle 141"/>
              <p:cNvSpPr>
                <a:spLocks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25" name="Rectangle 142"/>
              <p:cNvSpPr>
                <a:spLocks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26" name="Rectangle 143"/>
              <p:cNvSpPr>
                <a:spLocks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27" name="Rectangle 144"/>
              <p:cNvSpPr>
                <a:spLocks noChangeArrowheads="1"/>
              </p:cNvSpPr>
              <p:nvPr userDrawn="1"/>
            </p:nvSpPr>
            <p:spPr bwMode="auto">
              <a:xfrm flipV="1">
                <a:off x="5893" y="4026"/>
                <a:ext cx="117" cy="115"/>
              </a:xfrm>
              <a:prstGeom prst="rect">
                <a:avLst/>
              </a:prstGeom>
              <a:solidFill>
                <a:srgbClr val="80808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219" name="Group 145"/>
            <p:cNvGrpSpPr>
              <a:grpSpLocks/>
            </p:cNvGrpSpPr>
            <p:nvPr userDrawn="1"/>
          </p:nvGrpSpPr>
          <p:grpSpPr bwMode="auto">
            <a:xfrm>
              <a:off x="5893" y="4167"/>
              <a:ext cx="466" cy="115"/>
              <a:chOff x="5893" y="4167"/>
              <a:chExt cx="466" cy="115"/>
            </a:xfrm>
          </p:grpSpPr>
          <p:sp>
            <p:nvSpPr>
              <p:cNvPr id="8220" name="Rectangle 146"/>
              <p:cNvSpPr>
                <a:spLocks noChangeArrowheads="1"/>
              </p:cNvSpPr>
              <p:nvPr userDrawn="1"/>
            </p:nvSpPr>
            <p:spPr bwMode="auto">
              <a:xfrm flipV="1">
                <a:off x="6010" y="4167"/>
                <a:ext cx="116" cy="115"/>
              </a:xfrm>
              <a:prstGeom prst="rect">
                <a:avLst/>
              </a:prstGeom>
              <a:solidFill>
                <a:srgbClr val="00999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21" name="Rectangle 147"/>
              <p:cNvSpPr>
                <a:spLocks noChangeArrowheads="1"/>
              </p:cNvSpPr>
              <p:nvPr userDrawn="1"/>
            </p:nvSpPr>
            <p:spPr bwMode="auto">
              <a:xfrm flipV="1">
                <a:off x="6126" y="4167"/>
                <a:ext cx="116" cy="115"/>
              </a:xfrm>
              <a:prstGeom prst="rect">
                <a:avLst/>
              </a:prstGeom>
              <a:solidFill>
                <a:srgbClr val="33339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22" name="Rectangle 148"/>
              <p:cNvSpPr>
                <a:spLocks noChangeArrowheads="1"/>
              </p:cNvSpPr>
              <p:nvPr userDrawn="1"/>
            </p:nvSpPr>
            <p:spPr bwMode="auto">
              <a:xfrm flipV="1">
                <a:off x="6242" y="4167"/>
                <a:ext cx="117" cy="115"/>
              </a:xfrm>
              <a:prstGeom prst="rect">
                <a:avLst/>
              </a:prstGeom>
              <a:solidFill>
                <a:srgbClr val="BBE0E3"/>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23" name="Rectangle 149"/>
              <p:cNvSpPr>
                <a:spLocks noChangeArrowheads="1"/>
              </p:cNvSpPr>
              <p:nvPr userDrawn="1"/>
            </p:nvSpPr>
            <p:spPr bwMode="auto">
              <a:xfrm flipV="1">
                <a:off x="5893" y="4167"/>
                <a:ext cx="117" cy="115"/>
              </a:xfrm>
              <a:prstGeom prst="rect">
                <a:avLst/>
              </a:prstGeom>
              <a:solidFill>
                <a:srgbClr val="80808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8204" name="Rectangle 150"/>
          <p:cNvSpPr>
            <a:spLocks noChangeArrowheads="1"/>
          </p:cNvSpPr>
          <p:nvPr/>
        </p:nvSpPr>
        <p:spPr bwMode="auto">
          <a:xfrm>
            <a:off x="12335934" y="1341438"/>
            <a:ext cx="1589617" cy="133355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24" tIns="40063" rIns="80124" bIns="40063">
            <a:spAutoFit/>
          </a:bodyPr>
          <a:lstStyle/>
          <a:p>
            <a:pPr eaLnBrk="0" hangingPunct="0">
              <a:lnSpc>
                <a:spcPct val="120000"/>
              </a:lnSpc>
              <a:spcBef>
                <a:spcPct val="20000"/>
              </a:spcBef>
              <a:buFont typeface="Arial" pitchFamily="34" charset="0"/>
              <a:buNone/>
            </a:pPr>
            <a:r>
              <a:rPr lang="zh-CN" altLang="en-US" sz="1100">
                <a:solidFill>
                  <a:srgbClr val="FFFFFF"/>
                </a:solidFill>
              </a:rPr>
              <a:t>配色参考方案：</a:t>
            </a:r>
          </a:p>
          <a:p>
            <a:pPr eaLnBrk="0" hangingPunct="0">
              <a:lnSpc>
                <a:spcPct val="120000"/>
              </a:lnSpc>
              <a:spcBef>
                <a:spcPct val="20000"/>
              </a:spcBef>
              <a:buFont typeface="Arial" pitchFamily="34" charset="0"/>
              <a:buNone/>
            </a:pPr>
            <a:r>
              <a:rPr lang="zh-CN" altLang="en-US" sz="1100">
                <a:solidFill>
                  <a:srgbClr val="FFFFFF"/>
                </a:solidFill>
              </a:rPr>
              <a:t>建议同一页面内不超过四种颜色，以下是</a:t>
            </a:r>
            <a:r>
              <a:rPr lang="en-US" altLang="zh-CN" sz="1100">
                <a:solidFill>
                  <a:srgbClr val="FFFFFF"/>
                </a:solidFill>
              </a:rPr>
              <a:t>13</a:t>
            </a:r>
            <a:r>
              <a:rPr lang="zh-CN" altLang="en-US" sz="1100">
                <a:solidFill>
                  <a:srgbClr val="FFFFFF"/>
                </a:solidFill>
              </a:rPr>
              <a:t>组配色方案，同一页面内只选择一组使用。（仅供参考）</a:t>
            </a:r>
          </a:p>
        </p:txBody>
      </p:sp>
      <p:sp>
        <p:nvSpPr>
          <p:cNvPr id="8205" name="Rectangle 151"/>
          <p:cNvSpPr>
            <a:spLocks noChangeArrowheads="1"/>
          </p:cNvSpPr>
          <p:nvPr/>
        </p:nvSpPr>
        <p:spPr bwMode="auto">
          <a:xfrm>
            <a:off x="12335934" y="7938"/>
            <a:ext cx="1494367" cy="48717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24" tIns="40063" rIns="80124" bIns="40063">
            <a:spAutoFit/>
          </a:bodyPr>
          <a:lstStyle/>
          <a:p>
            <a:pPr eaLnBrk="0" hangingPunct="0">
              <a:lnSpc>
                <a:spcPct val="120000"/>
              </a:lnSpc>
              <a:spcBef>
                <a:spcPct val="20000"/>
              </a:spcBef>
              <a:buFont typeface="Arial" pitchFamily="34" charset="0"/>
              <a:buNone/>
            </a:pPr>
            <a:r>
              <a:rPr lang="zh-CN" altLang="en-US" sz="1100">
                <a:solidFill>
                  <a:srgbClr val="FFFFFF"/>
                </a:solidFill>
              </a:rPr>
              <a:t>客户或者合作伙伴的标志放在右上角</a:t>
            </a:r>
            <a:r>
              <a:rPr lang="en-US" altLang="zh-CN" sz="1100">
                <a:solidFill>
                  <a:srgbClr val="FFFFFF"/>
                </a:solidFill>
              </a:rPr>
              <a:t>.</a:t>
            </a:r>
            <a:endParaRPr lang="zh-CN" altLang="en-US" sz="1100">
              <a:solidFill>
                <a:srgbClr val="FFFFFF"/>
              </a:solidFill>
            </a:endParaRPr>
          </a:p>
        </p:txBody>
      </p:sp>
      <p:pic>
        <p:nvPicPr>
          <p:cNvPr id="8272" name="Picture 80" descr="89738649副本"/>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0" y="1268413"/>
            <a:ext cx="12192000" cy="2951162"/>
          </a:xfrm>
          <a:prstGeom prst="rect">
            <a:avLst/>
          </a:prstGeom>
          <a:noFill/>
          <a:extLst>
            <a:ext uri="{909E8E84-426E-40DD-AFC4-6F175D3DCCD1}">
              <a14:hiddenFill xmlns:a14="http://schemas.microsoft.com/office/drawing/2010/main">
                <a:solidFill>
                  <a:srgbClr val="FFFFFF"/>
                </a:solidFill>
              </a14:hiddenFill>
            </a:ext>
          </a:extLst>
        </p:spPr>
      </p:pic>
      <p:pic>
        <p:nvPicPr>
          <p:cNvPr id="8273" name="Picture 81" descr="未标题-2"/>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8111067" y="1268414"/>
            <a:ext cx="4080933" cy="2949575"/>
          </a:xfrm>
          <a:prstGeom prst="rect">
            <a:avLst/>
          </a:prstGeom>
          <a:noFill/>
          <a:extLst>
            <a:ext uri="{909E8E84-426E-40DD-AFC4-6F175D3DCCD1}">
              <a14:hiddenFill xmlns:a14="http://schemas.microsoft.com/office/drawing/2010/main">
                <a:solidFill>
                  <a:srgbClr val="FFFFFF"/>
                </a:solidFill>
              </a14:hiddenFill>
            </a:ext>
          </a:extLst>
        </p:spPr>
      </p:pic>
      <p:sp>
        <p:nvSpPr>
          <p:cNvPr id="2" name="Text Box 7"/>
          <p:cNvSpPr txBox="1">
            <a:spLocks noChangeArrowheads="1"/>
          </p:cNvSpPr>
          <p:nvPr/>
        </p:nvSpPr>
        <p:spPr bwMode="auto">
          <a:xfrm>
            <a:off x="9639300" y="3795714"/>
            <a:ext cx="1269899" cy="246221"/>
          </a:xfrm>
          <a:prstGeom prst="rect">
            <a:avLst/>
          </a:prstGeom>
          <a:noFill/>
          <a:ln>
            <a:noFill/>
          </a:ln>
          <a:extLst>
            <a:ext uri="{909E8E84-426E-40DD-AFC4-6F175D3DCCD1}">
              <a14:hiddenFill xmlns:a14="http://schemas.microsoft.com/office/drawing/2010/main">
                <a:solidFill>
                  <a:srgbClr val="4F81BD"/>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000" smtClean="0">
                <a:solidFill>
                  <a:srgbClr val="FFFFFF"/>
                </a:solidFill>
                <a:latin typeface="FrutigerNext LT Bold" pitchFamily="34" charset="0"/>
                <a:ea typeface="MS PGothic" pitchFamily="34" charset="-128"/>
              </a:rPr>
              <a:t>www.huawei.com</a:t>
            </a:r>
          </a:p>
        </p:txBody>
      </p:sp>
    </p:spTree>
  </p:cSld>
  <p:clrMap bg1="lt1" tx1="dk1" bg2="lt2" tx2="dk2" accent1="accent1" accent2="accent2" accent3="accent3" accent4="accent4" accent5="accent5" accent6="accent6" hlink="hlink" folHlink="folHlink"/>
  <p:sldLayoutIdLst>
    <p:sldLayoutId id="2147483820" r:id="rId1"/>
  </p:sldLayoutIdLst>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3200" b="1">
          <a:solidFill>
            <a:schemeClr val="tx1"/>
          </a:solidFill>
          <a:latin typeface="黑体" pitchFamily="49" charset="-122"/>
          <a:ea typeface="黑体" pitchFamily="49" charset="-122"/>
          <a:cs typeface="+mj-cs"/>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cs typeface="宋体"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cs typeface="宋体"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cs typeface="宋体"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cs typeface="宋体" charset="-122"/>
        </a:defRPr>
      </a:lvl5pPr>
      <a:lvl6pPr marL="4572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6pPr>
      <a:lvl7pPr marL="9144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7pPr>
      <a:lvl8pPr marL="13716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8pPr>
      <a:lvl9pPr marL="18288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9pPr>
    </p:titleStyle>
    <p:bodyStyle>
      <a:lvl1pPr marL="342900" indent="-342900" algn="l" rtl="0" eaLnBrk="0" fontAlgn="base" hangingPunct="0">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2000">
          <a:solidFill>
            <a:schemeClr val="tx1"/>
          </a:solidFill>
          <a:latin typeface="+mn-lt"/>
          <a:ea typeface="+mn-ea"/>
          <a:cs typeface="+mn-cs"/>
        </a:defRPr>
      </a:lvl2pPr>
      <a:lvl3pPr marL="1143000" indent="-228600" algn="l" rtl="0" eaLnBrk="0" fontAlgn="base" hangingPunct="0">
        <a:spcBef>
          <a:spcPct val="20000"/>
        </a:spcBef>
        <a:spcAft>
          <a:spcPct val="0"/>
        </a:spcAft>
        <a:buFont typeface="FrutigerNext LT Medium" pitchFamily="34" charset="0"/>
        <a:buChar char="»"/>
        <a:defRPr>
          <a:solidFill>
            <a:schemeClr val="tx1"/>
          </a:solidFill>
          <a:latin typeface="+mn-lt"/>
          <a:ea typeface="+mn-ea"/>
          <a:cs typeface="+mn-cs"/>
        </a:defRPr>
      </a:lvl3pPr>
      <a:lvl4pPr marL="1600200" indent="-228600" algn="l" rtl="0" eaLnBrk="0" fontAlgn="base" hangingPunct="0">
        <a:spcBef>
          <a:spcPct val="20000"/>
        </a:spcBef>
        <a:spcAft>
          <a:spcPct val="0"/>
        </a:spcAft>
        <a:buChar char="–"/>
        <a:defRPr sz="16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itchFamily="34" charset="0"/>
        <a:buChar char="~"/>
        <a:defRPr sz="1600">
          <a:solidFill>
            <a:schemeClr val="tx1"/>
          </a:solidFill>
          <a:latin typeface="+mn-lt"/>
          <a:ea typeface="+mn-ea"/>
          <a:cs typeface="+mn-cs"/>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9218" name="Rectangle 2"/>
          <p:cNvSpPr>
            <a:spLocks noChangeArrowheads="1"/>
          </p:cNvSpPr>
          <p:nvPr/>
        </p:nvSpPr>
        <p:spPr bwMode="auto">
          <a:xfrm>
            <a:off x="0" y="3232031"/>
            <a:ext cx="12192000" cy="393938"/>
          </a:xfrm>
          <a:prstGeom prst="rect">
            <a:avLst/>
          </a:prstGeom>
          <a:solidFill>
            <a:srgbClr val="EAEAEA"/>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425" tIns="45712" rIns="91425" bIns="45712" anchor="ctr">
            <a:spAutoFit/>
          </a:bodyPr>
          <a:lstStyle/>
          <a:p>
            <a:pPr>
              <a:lnSpc>
                <a:spcPct val="140000"/>
              </a:lnSpc>
              <a:buClr>
                <a:srgbClr val="FF0000"/>
              </a:buClr>
              <a:buSzPct val="90000"/>
              <a:buFont typeface="Wingdings" pitchFamily="2" charset="2"/>
              <a:buChar char="l"/>
            </a:pPr>
            <a:endParaRPr lang="zh-CN" altLang="en-US" sz="1400" b="1">
              <a:solidFill>
                <a:srgbClr val="000000"/>
              </a:solidFill>
              <a:latin typeface="Arial" pitchFamily="34" charset="0"/>
              <a:ea typeface="华文细黑" pitchFamily="2" charset="-122"/>
            </a:endParaRPr>
          </a:p>
        </p:txBody>
      </p:sp>
      <p:sp>
        <p:nvSpPr>
          <p:cNvPr id="9219" name="Rectangle 13"/>
          <p:cNvSpPr>
            <a:spLocks noGrp="1" noChangeArrowheads="1"/>
          </p:cNvSpPr>
          <p:nvPr>
            <p:ph type="title"/>
          </p:nvPr>
        </p:nvSpPr>
        <p:spPr bwMode="auto">
          <a:xfrm>
            <a:off x="1007534" y="325439"/>
            <a:ext cx="10176933" cy="871537"/>
          </a:xfrm>
          <a:prstGeom prst="rect">
            <a:avLst/>
          </a:prstGeom>
          <a:noFill/>
          <a:ln>
            <a:noFill/>
          </a:ln>
          <a:effectLst/>
          <a:extLst>
            <a:ext uri="{909E8E84-426E-40DD-AFC4-6F175D3DCCD1}">
              <a14:hiddenFill xmlns:a14="http://schemas.microsoft.com/office/drawing/2010/main">
                <a:solidFill>
                  <a:srgbClr val="FFCC66"/>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zh-CN" altLang="en-US" dirty="0" smtClean="0"/>
              <a:t>单击此处编辑母版标题样式</a:t>
            </a:r>
          </a:p>
        </p:txBody>
      </p:sp>
      <p:sp>
        <p:nvSpPr>
          <p:cNvPr id="9220" name="Rectangle 68"/>
          <p:cNvSpPr>
            <a:spLocks noGrp="1" noChangeArrowheads="1"/>
          </p:cNvSpPr>
          <p:nvPr>
            <p:ph type="body" idx="1"/>
          </p:nvPr>
        </p:nvSpPr>
        <p:spPr bwMode="auto">
          <a:xfrm>
            <a:off x="1007534" y="1628776"/>
            <a:ext cx="10176933"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p>
        </p:txBody>
      </p:sp>
      <p:sp>
        <p:nvSpPr>
          <p:cNvPr id="9221" name="Rectangle 13"/>
          <p:cNvSpPr>
            <a:spLocks noChangeArrowheads="1"/>
          </p:cNvSpPr>
          <p:nvPr/>
        </p:nvSpPr>
        <p:spPr bwMode="auto">
          <a:xfrm>
            <a:off x="-2603500" y="692150"/>
            <a:ext cx="2459567" cy="5500688"/>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24" tIns="40063" rIns="80124" bIns="40063">
            <a:spAutoFit/>
          </a:bodyPr>
          <a:lstStyle/>
          <a:p>
            <a:pPr marL="342900" indent="-342900" algn="r" eaLnBrk="0" hangingPunct="0">
              <a:lnSpc>
                <a:spcPct val="125000"/>
              </a:lnSpc>
              <a:spcBef>
                <a:spcPct val="20000"/>
              </a:spcBef>
              <a:buFont typeface="Arial" pitchFamily="34" charset="0"/>
              <a:buNone/>
            </a:pPr>
            <a:r>
              <a:rPr lang="zh-CN" altLang="en-US" sz="1100" dirty="0">
                <a:solidFill>
                  <a:srgbClr val="FFFFFF"/>
                </a:solidFill>
              </a:rPr>
              <a:t>英文标题</a:t>
            </a:r>
            <a:r>
              <a:rPr lang="en-US" altLang="zh-CN" sz="1100" dirty="0">
                <a:solidFill>
                  <a:srgbClr val="FFFFFF"/>
                </a:solidFill>
              </a:rPr>
              <a:t>:32-</a:t>
            </a:r>
            <a:r>
              <a:rPr lang="en-US" altLang="zh-CN" sz="1100" dirty="0" err="1">
                <a:solidFill>
                  <a:srgbClr val="FFFFFF"/>
                </a:solidFill>
              </a:rPr>
              <a:t>35pt</a:t>
            </a:r>
            <a:r>
              <a:rPr lang="en-US" altLang="zh-CN" sz="1100" dirty="0">
                <a:solidFill>
                  <a:srgbClr val="FFFFFF"/>
                </a:solidFill>
              </a:rPr>
              <a:t>  </a:t>
            </a:r>
            <a:endParaRPr lang="zh-CN" altLang="en-US" sz="1100" dirty="0">
              <a:solidFill>
                <a:srgbClr val="FFFFFF"/>
              </a:solidFill>
            </a:endParaRPr>
          </a:p>
          <a:p>
            <a:pPr marL="342900" indent="-342900" algn="r" eaLnBrk="0" hangingPunct="0">
              <a:lnSpc>
                <a:spcPct val="125000"/>
              </a:lnSpc>
              <a:spcBef>
                <a:spcPct val="20000"/>
              </a:spcBef>
              <a:buFont typeface="Arial" pitchFamily="34" charset="0"/>
              <a:buNone/>
            </a:pPr>
            <a:r>
              <a:rPr lang="zh-CN" altLang="en-US" sz="1100" dirty="0">
                <a:solidFill>
                  <a:srgbClr val="FFFFFF"/>
                </a:solidFill>
              </a:rPr>
              <a:t>颜色</a:t>
            </a:r>
            <a:r>
              <a:rPr lang="en-US" altLang="zh-CN" sz="1100" dirty="0">
                <a:solidFill>
                  <a:srgbClr val="FFFFFF"/>
                </a:solidFill>
              </a:rPr>
              <a:t>: </a:t>
            </a:r>
            <a:r>
              <a:rPr lang="en-US" altLang="zh-CN" sz="1100" dirty="0" err="1">
                <a:solidFill>
                  <a:srgbClr val="FFFFFF"/>
                </a:solidFill>
              </a:rPr>
              <a:t>R153</a:t>
            </a:r>
            <a:r>
              <a:rPr lang="en-US" altLang="zh-CN" sz="1100" dirty="0">
                <a:solidFill>
                  <a:srgbClr val="FFFFFF"/>
                </a:solidFill>
              </a:rPr>
              <a:t> </a:t>
            </a:r>
            <a:r>
              <a:rPr lang="en-US" altLang="zh-CN" sz="1100" dirty="0" err="1">
                <a:solidFill>
                  <a:srgbClr val="FFFFFF"/>
                </a:solidFill>
              </a:rPr>
              <a:t>G0</a:t>
            </a:r>
            <a:r>
              <a:rPr lang="en-US" altLang="zh-CN" sz="1100" dirty="0">
                <a:solidFill>
                  <a:srgbClr val="FFFFFF"/>
                </a:solidFill>
              </a:rPr>
              <a:t> </a:t>
            </a:r>
            <a:r>
              <a:rPr lang="en-US" altLang="zh-CN" sz="1100" dirty="0" err="1">
                <a:solidFill>
                  <a:srgbClr val="FFFFFF"/>
                </a:solidFill>
              </a:rPr>
              <a:t>B0</a:t>
            </a:r>
            <a:endParaRPr lang="en-US" altLang="zh-CN" sz="1100" dirty="0">
              <a:solidFill>
                <a:srgbClr val="FFFFFF"/>
              </a:solidFill>
            </a:endParaRPr>
          </a:p>
          <a:p>
            <a:pPr marL="342900" indent="-342900" algn="r" eaLnBrk="0" hangingPunct="0">
              <a:lnSpc>
                <a:spcPct val="125000"/>
              </a:lnSpc>
              <a:spcBef>
                <a:spcPct val="20000"/>
              </a:spcBef>
              <a:buFont typeface="Arial" pitchFamily="34" charset="0"/>
              <a:buNone/>
            </a:pPr>
            <a:r>
              <a:rPr lang="zh-CN" altLang="en-US" sz="1100" dirty="0">
                <a:solidFill>
                  <a:srgbClr val="FFFFFF"/>
                </a:solidFill>
              </a:rPr>
              <a:t>内部使用字体 </a:t>
            </a:r>
            <a:r>
              <a:rPr lang="en-US" altLang="zh-CN" sz="1100" dirty="0">
                <a:solidFill>
                  <a:srgbClr val="FFFFFF"/>
                </a:solidFill>
              </a:rPr>
              <a:t>:</a:t>
            </a:r>
          </a:p>
          <a:p>
            <a:pPr marL="342900" indent="-342900" algn="r" eaLnBrk="0" hangingPunct="0">
              <a:lnSpc>
                <a:spcPct val="125000"/>
              </a:lnSpc>
              <a:spcBef>
                <a:spcPct val="20000"/>
              </a:spcBef>
              <a:buFont typeface="Arial" pitchFamily="34" charset="0"/>
              <a:buNone/>
            </a:pPr>
            <a:r>
              <a:rPr lang="en-US" altLang="zh-CN" sz="1100" dirty="0" err="1">
                <a:solidFill>
                  <a:srgbClr val="FFFFFF"/>
                </a:solidFill>
              </a:rPr>
              <a:t>FrutigerNext</a:t>
            </a:r>
            <a:r>
              <a:rPr lang="en-US" altLang="zh-CN" sz="1100" dirty="0">
                <a:solidFill>
                  <a:srgbClr val="FFFFFF"/>
                </a:solidFill>
              </a:rPr>
              <a:t> LT Medium</a:t>
            </a:r>
          </a:p>
          <a:p>
            <a:pPr marL="342900" indent="-342900" algn="r" eaLnBrk="0" hangingPunct="0">
              <a:lnSpc>
                <a:spcPct val="125000"/>
              </a:lnSpc>
              <a:spcBef>
                <a:spcPct val="20000"/>
              </a:spcBef>
              <a:buFont typeface="Arial" pitchFamily="34" charset="0"/>
              <a:buNone/>
            </a:pPr>
            <a:r>
              <a:rPr lang="zh-CN" altLang="en-US" sz="1100" dirty="0">
                <a:solidFill>
                  <a:srgbClr val="FFFFFF"/>
                </a:solidFill>
              </a:rPr>
              <a:t>外部使用字体 </a:t>
            </a:r>
            <a:r>
              <a:rPr lang="en-US" altLang="zh-CN" sz="1100" dirty="0">
                <a:solidFill>
                  <a:srgbClr val="FFFFFF"/>
                </a:solidFill>
              </a:rPr>
              <a:t>: Arial</a:t>
            </a:r>
          </a:p>
          <a:p>
            <a:pPr marL="342900" indent="-342900" algn="r" eaLnBrk="0" hangingPunct="0">
              <a:lnSpc>
                <a:spcPct val="75000"/>
              </a:lnSpc>
              <a:spcBef>
                <a:spcPct val="20000"/>
              </a:spcBef>
              <a:buFont typeface="Arial" pitchFamily="34" charset="0"/>
              <a:buNone/>
            </a:pPr>
            <a:endParaRPr lang="en-US" altLang="zh-CN" sz="1100" dirty="0">
              <a:solidFill>
                <a:srgbClr val="FFFFFF"/>
              </a:solidFill>
            </a:endParaRPr>
          </a:p>
          <a:p>
            <a:pPr marL="342900" indent="-342900" algn="r" eaLnBrk="0" hangingPunct="0">
              <a:lnSpc>
                <a:spcPct val="125000"/>
              </a:lnSpc>
              <a:spcBef>
                <a:spcPct val="20000"/>
              </a:spcBef>
              <a:buFont typeface="Arial" pitchFamily="34" charset="0"/>
              <a:buNone/>
            </a:pPr>
            <a:r>
              <a:rPr lang="zh-CN" altLang="en-US" sz="1100" dirty="0">
                <a:solidFill>
                  <a:srgbClr val="FFFFFF"/>
                </a:solidFill>
              </a:rPr>
              <a:t>中文标题</a:t>
            </a:r>
            <a:r>
              <a:rPr lang="en-US" altLang="zh-CN" sz="1100" dirty="0">
                <a:solidFill>
                  <a:srgbClr val="FFFFFF"/>
                </a:solidFill>
              </a:rPr>
              <a:t>:30-</a:t>
            </a:r>
            <a:r>
              <a:rPr lang="en-US" altLang="zh-CN" sz="1100" dirty="0" err="1">
                <a:solidFill>
                  <a:srgbClr val="FFFFFF"/>
                </a:solidFill>
              </a:rPr>
              <a:t>32pt</a:t>
            </a:r>
            <a:r>
              <a:rPr lang="en-US" altLang="zh-CN" sz="1100" dirty="0">
                <a:solidFill>
                  <a:srgbClr val="FFFFFF"/>
                </a:solidFill>
              </a:rPr>
              <a:t>  </a:t>
            </a:r>
            <a:endParaRPr lang="zh-CN" altLang="en-US" sz="1100" dirty="0">
              <a:solidFill>
                <a:srgbClr val="FFFFFF"/>
              </a:solidFill>
            </a:endParaRPr>
          </a:p>
          <a:p>
            <a:pPr marL="342900" indent="-342900" algn="r" eaLnBrk="0" hangingPunct="0">
              <a:lnSpc>
                <a:spcPct val="125000"/>
              </a:lnSpc>
              <a:spcBef>
                <a:spcPct val="20000"/>
              </a:spcBef>
              <a:buFont typeface="Arial" pitchFamily="34" charset="0"/>
              <a:buNone/>
            </a:pPr>
            <a:r>
              <a:rPr lang="zh-CN" altLang="en-US" sz="1100" dirty="0">
                <a:solidFill>
                  <a:srgbClr val="FFFFFF"/>
                </a:solidFill>
              </a:rPr>
              <a:t>颜色</a:t>
            </a:r>
            <a:r>
              <a:rPr lang="en-US" altLang="zh-CN" sz="1100" dirty="0">
                <a:solidFill>
                  <a:srgbClr val="FFFFFF"/>
                </a:solidFill>
              </a:rPr>
              <a:t>: </a:t>
            </a:r>
            <a:r>
              <a:rPr lang="en-US" altLang="zh-CN" sz="1100" dirty="0" err="1">
                <a:solidFill>
                  <a:srgbClr val="FFFFFF"/>
                </a:solidFill>
              </a:rPr>
              <a:t>R153</a:t>
            </a:r>
            <a:r>
              <a:rPr lang="en-US" altLang="zh-CN" sz="1100" dirty="0">
                <a:solidFill>
                  <a:srgbClr val="FFFFFF"/>
                </a:solidFill>
              </a:rPr>
              <a:t> </a:t>
            </a:r>
            <a:r>
              <a:rPr lang="en-US" altLang="zh-CN" sz="1100" dirty="0" err="1">
                <a:solidFill>
                  <a:srgbClr val="FFFFFF"/>
                </a:solidFill>
              </a:rPr>
              <a:t>G0</a:t>
            </a:r>
            <a:r>
              <a:rPr lang="en-US" altLang="zh-CN" sz="1100" dirty="0">
                <a:solidFill>
                  <a:srgbClr val="FFFFFF"/>
                </a:solidFill>
              </a:rPr>
              <a:t> </a:t>
            </a:r>
            <a:r>
              <a:rPr lang="en-US" altLang="zh-CN" sz="1100" dirty="0" err="1">
                <a:solidFill>
                  <a:srgbClr val="FFFFFF"/>
                </a:solidFill>
              </a:rPr>
              <a:t>B0</a:t>
            </a:r>
            <a:endParaRPr lang="en-US" altLang="zh-CN" sz="1100" dirty="0">
              <a:solidFill>
                <a:srgbClr val="FFFFFF"/>
              </a:solidFill>
            </a:endParaRPr>
          </a:p>
          <a:p>
            <a:pPr marL="342900" indent="-342900" algn="r" eaLnBrk="0" hangingPunct="0">
              <a:lnSpc>
                <a:spcPct val="125000"/>
              </a:lnSpc>
              <a:spcBef>
                <a:spcPct val="20000"/>
              </a:spcBef>
              <a:buFont typeface="Arial" pitchFamily="34" charset="0"/>
              <a:buNone/>
            </a:pPr>
            <a:r>
              <a:rPr lang="zh-CN" altLang="en-US" sz="1100" dirty="0">
                <a:solidFill>
                  <a:srgbClr val="FFFFFF"/>
                </a:solidFill>
              </a:rPr>
              <a:t>字体</a:t>
            </a:r>
            <a:r>
              <a:rPr lang="en-US" altLang="zh-CN" sz="1100" dirty="0">
                <a:solidFill>
                  <a:srgbClr val="FFFFFF"/>
                </a:solidFill>
              </a:rPr>
              <a:t>:</a:t>
            </a:r>
            <a:r>
              <a:rPr lang="zh-CN" altLang="en-US" sz="1100" dirty="0">
                <a:solidFill>
                  <a:srgbClr val="FFFFFF"/>
                </a:solidFill>
              </a:rPr>
              <a:t>黑体</a:t>
            </a:r>
          </a:p>
          <a:p>
            <a:pPr marL="342900" indent="-342900" algn="r" eaLnBrk="0" hangingPunct="0">
              <a:lnSpc>
                <a:spcPct val="125000"/>
              </a:lnSpc>
              <a:spcBef>
                <a:spcPct val="20000"/>
              </a:spcBef>
              <a:buFont typeface="Arial" pitchFamily="34" charset="0"/>
              <a:buNone/>
            </a:pPr>
            <a:endParaRPr lang="zh-CN" altLang="en-US" sz="1100" dirty="0">
              <a:solidFill>
                <a:srgbClr val="FFFFFF"/>
              </a:solidFill>
            </a:endParaRPr>
          </a:p>
          <a:p>
            <a:pPr marL="342900" indent="-342900" algn="r" eaLnBrk="0" hangingPunct="0">
              <a:lnSpc>
                <a:spcPct val="125000"/>
              </a:lnSpc>
              <a:spcBef>
                <a:spcPct val="20000"/>
              </a:spcBef>
              <a:buFont typeface="Arial" pitchFamily="34" charset="0"/>
              <a:buNone/>
            </a:pPr>
            <a:endParaRPr lang="zh-CN" altLang="en-US" sz="1100" dirty="0">
              <a:solidFill>
                <a:srgbClr val="FFFFFF"/>
              </a:solidFill>
            </a:endParaRPr>
          </a:p>
          <a:p>
            <a:pPr marL="342900" indent="-342900" algn="r" eaLnBrk="0" hangingPunct="0">
              <a:lnSpc>
                <a:spcPct val="125000"/>
              </a:lnSpc>
              <a:spcBef>
                <a:spcPct val="20000"/>
              </a:spcBef>
              <a:buFont typeface="Arial" pitchFamily="34" charset="0"/>
              <a:buNone/>
            </a:pPr>
            <a:endParaRPr lang="zh-CN" altLang="en-US" sz="1100" dirty="0">
              <a:solidFill>
                <a:srgbClr val="FFFFFF"/>
              </a:solidFill>
            </a:endParaRPr>
          </a:p>
          <a:p>
            <a:pPr marL="342900" indent="-342900" algn="r" eaLnBrk="0" hangingPunct="0">
              <a:lnSpc>
                <a:spcPct val="125000"/>
              </a:lnSpc>
              <a:spcBef>
                <a:spcPct val="20000"/>
              </a:spcBef>
              <a:buFont typeface="Arial" pitchFamily="34" charset="0"/>
              <a:buNone/>
            </a:pPr>
            <a:r>
              <a:rPr lang="zh-CN" altLang="en-US" sz="1100" dirty="0">
                <a:solidFill>
                  <a:srgbClr val="FFFFFF"/>
                </a:solidFill>
              </a:rPr>
              <a:t>英文正文</a:t>
            </a:r>
            <a:r>
              <a:rPr lang="en-US" altLang="zh-CN" sz="1100" dirty="0">
                <a:solidFill>
                  <a:srgbClr val="FFFFFF"/>
                </a:solidFill>
              </a:rPr>
              <a:t>:20-</a:t>
            </a:r>
            <a:r>
              <a:rPr lang="en-US" altLang="zh-CN" sz="1100" dirty="0" err="1">
                <a:solidFill>
                  <a:srgbClr val="FFFFFF"/>
                </a:solidFill>
              </a:rPr>
              <a:t>22pt</a:t>
            </a:r>
            <a:endParaRPr lang="en-US" altLang="zh-CN" sz="1100" dirty="0">
              <a:solidFill>
                <a:srgbClr val="FFFFFF"/>
              </a:solidFill>
            </a:endParaRPr>
          </a:p>
          <a:p>
            <a:pPr marL="342900" indent="-342900" algn="r" eaLnBrk="0" hangingPunct="0">
              <a:lnSpc>
                <a:spcPct val="125000"/>
              </a:lnSpc>
              <a:spcBef>
                <a:spcPct val="20000"/>
              </a:spcBef>
              <a:buFont typeface="Arial" pitchFamily="34" charset="0"/>
              <a:buNone/>
            </a:pPr>
            <a:r>
              <a:rPr lang="zh-CN" altLang="en-US" sz="1100" dirty="0">
                <a:solidFill>
                  <a:srgbClr val="FFFFFF"/>
                </a:solidFill>
              </a:rPr>
              <a:t>子目录 </a:t>
            </a:r>
            <a:r>
              <a:rPr lang="en-US" altLang="zh-CN" sz="1100" dirty="0">
                <a:solidFill>
                  <a:srgbClr val="FFFFFF"/>
                </a:solidFill>
              </a:rPr>
              <a:t>(2-5</a:t>
            </a:r>
            <a:r>
              <a:rPr lang="zh-CN" altLang="en-US" sz="1100" dirty="0">
                <a:solidFill>
                  <a:srgbClr val="FFFFFF"/>
                </a:solidFill>
              </a:rPr>
              <a:t>级</a:t>
            </a:r>
            <a:r>
              <a:rPr lang="en-US" altLang="zh-CN" sz="1100" dirty="0">
                <a:solidFill>
                  <a:srgbClr val="FFFFFF"/>
                </a:solidFill>
              </a:rPr>
              <a:t>) :</a:t>
            </a:r>
            <a:r>
              <a:rPr lang="en-US" altLang="zh-CN" sz="1100" dirty="0" err="1">
                <a:solidFill>
                  <a:srgbClr val="FFFFFF"/>
                </a:solidFill>
              </a:rPr>
              <a:t>18pt</a:t>
            </a:r>
            <a:r>
              <a:rPr lang="en-US" altLang="zh-CN" sz="1100" dirty="0">
                <a:solidFill>
                  <a:srgbClr val="FFFFFF"/>
                </a:solidFill>
              </a:rPr>
              <a:t>  </a:t>
            </a:r>
          </a:p>
          <a:p>
            <a:pPr marL="342900" indent="-342900" algn="r" eaLnBrk="0" hangingPunct="0">
              <a:lnSpc>
                <a:spcPct val="125000"/>
              </a:lnSpc>
              <a:spcBef>
                <a:spcPct val="20000"/>
              </a:spcBef>
              <a:buFont typeface="Arial" pitchFamily="34" charset="0"/>
              <a:buNone/>
            </a:pPr>
            <a:r>
              <a:rPr lang="zh-CN" altLang="en-US" sz="1100" dirty="0">
                <a:solidFill>
                  <a:srgbClr val="FFFFFF"/>
                </a:solidFill>
              </a:rPr>
              <a:t>颜色</a:t>
            </a:r>
            <a:r>
              <a:rPr lang="en-US" altLang="zh-CN" sz="1100" dirty="0">
                <a:solidFill>
                  <a:srgbClr val="FFFFFF"/>
                </a:solidFill>
              </a:rPr>
              <a:t>:</a:t>
            </a:r>
            <a:r>
              <a:rPr lang="zh-CN" altLang="en-US" sz="1100" dirty="0">
                <a:solidFill>
                  <a:srgbClr val="FFFFFF"/>
                </a:solidFill>
              </a:rPr>
              <a:t>黑色</a:t>
            </a:r>
          </a:p>
          <a:p>
            <a:pPr marL="342900" indent="-342900" algn="r" eaLnBrk="0" hangingPunct="0">
              <a:lnSpc>
                <a:spcPct val="125000"/>
              </a:lnSpc>
              <a:spcBef>
                <a:spcPct val="20000"/>
              </a:spcBef>
              <a:buFont typeface="Arial" pitchFamily="34" charset="0"/>
              <a:buNone/>
            </a:pPr>
            <a:r>
              <a:rPr lang="zh-CN" altLang="en-US" sz="1100" dirty="0">
                <a:solidFill>
                  <a:srgbClr val="FFFFFF"/>
                </a:solidFill>
              </a:rPr>
              <a:t>内部使用字体 </a:t>
            </a:r>
            <a:r>
              <a:rPr lang="en-US" altLang="zh-CN" sz="1100" dirty="0">
                <a:solidFill>
                  <a:srgbClr val="FFFFFF"/>
                </a:solidFill>
              </a:rPr>
              <a:t>:</a:t>
            </a:r>
          </a:p>
          <a:p>
            <a:pPr marL="342900" indent="-342900" algn="r" eaLnBrk="0" hangingPunct="0">
              <a:lnSpc>
                <a:spcPct val="125000"/>
              </a:lnSpc>
              <a:spcBef>
                <a:spcPct val="20000"/>
              </a:spcBef>
              <a:buFont typeface="Arial" pitchFamily="34" charset="0"/>
              <a:buNone/>
            </a:pPr>
            <a:r>
              <a:rPr lang="en-US" altLang="zh-CN" sz="1100" dirty="0" err="1">
                <a:solidFill>
                  <a:srgbClr val="FFFFFF"/>
                </a:solidFill>
              </a:rPr>
              <a:t>FrutigerNext</a:t>
            </a:r>
            <a:r>
              <a:rPr lang="en-US" altLang="zh-CN" sz="1100" dirty="0">
                <a:solidFill>
                  <a:srgbClr val="FFFFFF"/>
                </a:solidFill>
              </a:rPr>
              <a:t> LT Regular</a:t>
            </a:r>
          </a:p>
          <a:p>
            <a:pPr marL="342900" indent="-342900" algn="r" eaLnBrk="0" hangingPunct="0">
              <a:lnSpc>
                <a:spcPct val="125000"/>
              </a:lnSpc>
              <a:spcBef>
                <a:spcPct val="20000"/>
              </a:spcBef>
              <a:buFont typeface="Arial" pitchFamily="34" charset="0"/>
              <a:buNone/>
            </a:pPr>
            <a:r>
              <a:rPr lang="zh-CN" altLang="en-US" sz="1100" dirty="0">
                <a:solidFill>
                  <a:srgbClr val="FFFFFF"/>
                </a:solidFill>
              </a:rPr>
              <a:t>外部使用字体 </a:t>
            </a:r>
            <a:r>
              <a:rPr lang="en-US" altLang="zh-CN" sz="1100" dirty="0">
                <a:solidFill>
                  <a:srgbClr val="FFFFFF"/>
                </a:solidFill>
              </a:rPr>
              <a:t>: Arial</a:t>
            </a:r>
          </a:p>
          <a:p>
            <a:pPr marL="342900" indent="-342900" algn="r" eaLnBrk="0" hangingPunct="0">
              <a:lnSpc>
                <a:spcPct val="75000"/>
              </a:lnSpc>
              <a:spcBef>
                <a:spcPct val="20000"/>
              </a:spcBef>
              <a:buFont typeface="Arial" pitchFamily="34" charset="0"/>
              <a:buNone/>
            </a:pPr>
            <a:endParaRPr lang="en-US" altLang="zh-CN" sz="1100" dirty="0">
              <a:solidFill>
                <a:srgbClr val="FFFFFF"/>
              </a:solidFill>
            </a:endParaRPr>
          </a:p>
          <a:p>
            <a:pPr marL="342900" indent="-342900" algn="r" eaLnBrk="0" hangingPunct="0">
              <a:lnSpc>
                <a:spcPct val="125000"/>
              </a:lnSpc>
              <a:spcBef>
                <a:spcPct val="20000"/>
              </a:spcBef>
              <a:buFont typeface="Arial" pitchFamily="34" charset="0"/>
              <a:buNone/>
            </a:pPr>
            <a:r>
              <a:rPr lang="zh-CN" altLang="en-US" sz="1100" dirty="0">
                <a:solidFill>
                  <a:srgbClr val="FFFFFF"/>
                </a:solidFill>
              </a:rPr>
              <a:t>中文正文</a:t>
            </a:r>
            <a:r>
              <a:rPr lang="en-US" altLang="zh-CN" sz="1100" dirty="0">
                <a:solidFill>
                  <a:srgbClr val="FFFFFF"/>
                </a:solidFill>
              </a:rPr>
              <a:t>:18-</a:t>
            </a:r>
            <a:r>
              <a:rPr lang="en-US" altLang="zh-CN" sz="1100" dirty="0" err="1">
                <a:solidFill>
                  <a:srgbClr val="FFFFFF"/>
                </a:solidFill>
              </a:rPr>
              <a:t>20pt</a:t>
            </a:r>
            <a:endParaRPr lang="en-US" altLang="zh-CN" sz="1100" dirty="0">
              <a:solidFill>
                <a:srgbClr val="FFFFFF"/>
              </a:solidFill>
            </a:endParaRPr>
          </a:p>
          <a:p>
            <a:pPr marL="342900" indent="-342900" algn="r" eaLnBrk="0" hangingPunct="0">
              <a:lnSpc>
                <a:spcPct val="125000"/>
              </a:lnSpc>
              <a:spcBef>
                <a:spcPct val="20000"/>
              </a:spcBef>
              <a:buFont typeface="Arial" pitchFamily="34" charset="0"/>
              <a:buNone/>
            </a:pPr>
            <a:r>
              <a:rPr lang="zh-CN" altLang="en-US" sz="1100" dirty="0">
                <a:solidFill>
                  <a:srgbClr val="FFFFFF"/>
                </a:solidFill>
              </a:rPr>
              <a:t>子目录</a:t>
            </a:r>
            <a:r>
              <a:rPr lang="en-US" altLang="zh-CN" sz="1100" dirty="0">
                <a:solidFill>
                  <a:srgbClr val="FFFFFF"/>
                </a:solidFill>
              </a:rPr>
              <a:t>(2-5</a:t>
            </a:r>
            <a:r>
              <a:rPr lang="zh-CN" altLang="en-US" sz="1100" dirty="0">
                <a:solidFill>
                  <a:srgbClr val="FFFFFF"/>
                </a:solidFill>
              </a:rPr>
              <a:t>级</a:t>
            </a:r>
            <a:r>
              <a:rPr lang="en-US" altLang="zh-CN" sz="1100" dirty="0">
                <a:solidFill>
                  <a:srgbClr val="FFFFFF"/>
                </a:solidFill>
              </a:rPr>
              <a:t>):</a:t>
            </a:r>
            <a:r>
              <a:rPr lang="en-US" altLang="zh-CN" sz="1100" dirty="0" err="1">
                <a:solidFill>
                  <a:srgbClr val="FFFFFF"/>
                </a:solidFill>
              </a:rPr>
              <a:t>18pt</a:t>
            </a:r>
            <a:r>
              <a:rPr lang="en-US" altLang="zh-CN" sz="1100" dirty="0">
                <a:solidFill>
                  <a:srgbClr val="FFFFFF"/>
                </a:solidFill>
              </a:rPr>
              <a:t> </a:t>
            </a:r>
            <a:endParaRPr lang="zh-CN" altLang="en-US" sz="1100" dirty="0">
              <a:solidFill>
                <a:srgbClr val="FFFFFF"/>
              </a:solidFill>
            </a:endParaRPr>
          </a:p>
          <a:p>
            <a:pPr marL="342900" indent="-342900" algn="r" eaLnBrk="0" hangingPunct="0">
              <a:lnSpc>
                <a:spcPct val="125000"/>
              </a:lnSpc>
              <a:spcBef>
                <a:spcPct val="20000"/>
              </a:spcBef>
              <a:buFont typeface="Arial" pitchFamily="34" charset="0"/>
              <a:buNone/>
            </a:pPr>
            <a:r>
              <a:rPr lang="zh-CN" altLang="en-US" sz="1100" dirty="0">
                <a:solidFill>
                  <a:srgbClr val="FFFFFF"/>
                </a:solidFill>
              </a:rPr>
              <a:t>颜色</a:t>
            </a:r>
            <a:r>
              <a:rPr lang="en-US" altLang="zh-CN" sz="1100" dirty="0">
                <a:solidFill>
                  <a:srgbClr val="FFFFFF"/>
                </a:solidFill>
              </a:rPr>
              <a:t>:</a:t>
            </a:r>
            <a:r>
              <a:rPr lang="zh-CN" altLang="en-US" sz="1100" dirty="0">
                <a:solidFill>
                  <a:srgbClr val="FFFFFF"/>
                </a:solidFill>
              </a:rPr>
              <a:t>黑色</a:t>
            </a:r>
          </a:p>
          <a:p>
            <a:pPr marL="342900" indent="-342900" algn="r" eaLnBrk="0" hangingPunct="0">
              <a:lnSpc>
                <a:spcPct val="125000"/>
              </a:lnSpc>
              <a:spcBef>
                <a:spcPct val="20000"/>
              </a:spcBef>
              <a:buFont typeface="Arial" pitchFamily="34" charset="0"/>
              <a:buNone/>
            </a:pPr>
            <a:r>
              <a:rPr lang="zh-CN" altLang="en-US" sz="1100" dirty="0">
                <a:solidFill>
                  <a:srgbClr val="FFFFFF"/>
                </a:solidFill>
              </a:rPr>
              <a:t>字体</a:t>
            </a:r>
            <a:r>
              <a:rPr lang="en-US" altLang="zh-CN" sz="1100" dirty="0">
                <a:solidFill>
                  <a:srgbClr val="FFFFFF"/>
                </a:solidFill>
              </a:rPr>
              <a:t>:</a:t>
            </a:r>
            <a:r>
              <a:rPr lang="zh-CN" altLang="en-US" sz="1100" dirty="0">
                <a:solidFill>
                  <a:srgbClr val="FFFFFF"/>
                </a:solidFill>
              </a:rPr>
              <a:t>细黑体</a:t>
            </a:r>
            <a:r>
              <a:rPr lang="zh-CN" altLang="en-US" sz="1100" dirty="0">
                <a:solidFill>
                  <a:srgbClr val="FFFFFF"/>
                </a:solidFill>
                <a:latin typeface="Arial" pitchFamily="34" charset="0"/>
                <a:ea typeface="黑体" pitchFamily="49" charset="-122"/>
              </a:rPr>
              <a:t> </a:t>
            </a:r>
          </a:p>
        </p:txBody>
      </p:sp>
      <p:grpSp>
        <p:nvGrpSpPr>
          <p:cNvPr id="9222" name="Group 14"/>
          <p:cNvGrpSpPr>
            <a:grpSpLocks/>
          </p:cNvGrpSpPr>
          <p:nvPr/>
        </p:nvGrpSpPr>
        <p:grpSpPr bwMode="auto">
          <a:xfrm>
            <a:off x="12433301" y="3511550"/>
            <a:ext cx="1225551" cy="3224212"/>
            <a:chOff x="5839" y="2251"/>
            <a:chExt cx="579" cy="2031"/>
          </a:xfrm>
        </p:grpSpPr>
        <p:sp>
          <p:nvSpPr>
            <p:cNvPr id="9225" name="Rectangle 15"/>
            <p:cNvSpPr>
              <a:spLocks noChangeArrowheads="1"/>
            </p:cNvSpPr>
            <p:nvPr userDrawn="1"/>
          </p:nvSpPr>
          <p:spPr bwMode="auto">
            <a:xfrm>
              <a:off x="5839" y="3143"/>
              <a:ext cx="579" cy="233"/>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425" tIns="45712" rIns="91425" bIns="45712" anchor="ctr">
              <a:spAutoFit/>
            </a:bodyPr>
            <a:lstStyle/>
            <a:p>
              <a:endParaRPr lang="zh-CN" altLang="en-US"/>
            </a:p>
          </p:txBody>
        </p:sp>
        <p:grpSp>
          <p:nvGrpSpPr>
            <p:cNvPr id="9226" name="Group 16"/>
            <p:cNvGrpSpPr>
              <a:grpSpLocks/>
            </p:cNvGrpSpPr>
            <p:nvPr userDrawn="1"/>
          </p:nvGrpSpPr>
          <p:grpSpPr bwMode="auto">
            <a:xfrm>
              <a:off x="5893" y="2387"/>
              <a:ext cx="466" cy="115"/>
              <a:chOff x="5893" y="2387"/>
              <a:chExt cx="466" cy="115"/>
            </a:xfrm>
          </p:grpSpPr>
          <p:sp>
            <p:nvSpPr>
              <p:cNvPr id="9287" name="Rectangle 17"/>
              <p:cNvSpPr>
                <a:spLocks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88" name="Rectangle 18"/>
              <p:cNvSpPr>
                <a:spLocks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89" name="Rectangle 19"/>
              <p:cNvSpPr>
                <a:spLocks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90" name="Rectangle 20"/>
              <p:cNvSpPr>
                <a:spLocks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9227" name="Group 21"/>
            <p:cNvGrpSpPr>
              <a:grpSpLocks/>
            </p:cNvGrpSpPr>
            <p:nvPr userDrawn="1"/>
          </p:nvGrpSpPr>
          <p:grpSpPr bwMode="auto">
            <a:xfrm>
              <a:off x="5893" y="2523"/>
              <a:ext cx="466" cy="115"/>
              <a:chOff x="5893" y="2523"/>
              <a:chExt cx="466" cy="115"/>
            </a:xfrm>
          </p:grpSpPr>
          <p:sp>
            <p:nvSpPr>
              <p:cNvPr id="9283" name="Rectangle 22"/>
              <p:cNvSpPr>
                <a:spLocks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84" name="Rectangle 23"/>
              <p:cNvSpPr>
                <a:spLocks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85" name="Rectangle 24"/>
              <p:cNvSpPr>
                <a:spLocks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86" name="Rectangle 25"/>
              <p:cNvSpPr>
                <a:spLocks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9228" name="Group 26"/>
            <p:cNvGrpSpPr>
              <a:grpSpLocks/>
            </p:cNvGrpSpPr>
            <p:nvPr userDrawn="1"/>
          </p:nvGrpSpPr>
          <p:grpSpPr bwMode="auto">
            <a:xfrm>
              <a:off x="5893" y="2659"/>
              <a:ext cx="466" cy="115"/>
              <a:chOff x="5893" y="2659"/>
              <a:chExt cx="466" cy="115"/>
            </a:xfrm>
          </p:grpSpPr>
          <p:sp>
            <p:nvSpPr>
              <p:cNvPr id="9279" name="Rectangle 27"/>
              <p:cNvSpPr>
                <a:spLocks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80" name="Rectangle 28"/>
              <p:cNvSpPr>
                <a:spLocks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81" name="Rectangle 29"/>
              <p:cNvSpPr>
                <a:spLocks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82" name="Rectangle 30"/>
              <p:cNvSpPr>
                <a:spLocks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9229" name="Group 31"/>
            <p:cNvGrpSpPr>
              <a:grpSpLocks/>
            </p:cNvGrpSpPr>
            <p:nvPr userDrawn="1"/>
          </p:nvGrpSpPr>
          <p:grpSpPr bwMode="auto">
            <a:xfrm>
              <a:off x="5893" y="2251"/>
              <a:ext cx="466" cy="119"/>
              <a:chOff x="5893" y="2251"/>
              <a:chExt cx="466" cy="119"/>
            </a:xfrm>
          </p:grpSpPr>
          <p:sp>
            <p:nvSpPr>
              <p:cNvPr id="9275" name="Rectangle 32"/>
              <p:cNvSpPr>
                <a:spLocks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76" name="Rectangle 33"/>
              <p:cNvSpPr>
                <a:spLocks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77" name="Rectangle 34"/>
              <p:cNvSpPr>
                <a:spLocks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78" name="Rectangle 35"/>
              <p:cNvSpPr>
                <a:spLocks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9230" name="Group 36"/>
            <p:cNvGrpSpPr>
              <a:grpSpLocks/>
            </p:cNvGrpSpPr>
            <p:nvPr userDrawn="1"/>
          </p:nvGrpSpPr>
          <p:grpSpPr bwMode="auto">
            <a:xfrm>
              <a:off x="5893" y="2886"/>
              <a:ext cx="466" cy="115"/>
              <a:chOff x="5893" y="2886"/>
              <a:chExt cx="466" cy="115"/>
            </a:xfrm>
          </p:grpSpPr>
          <p:sp>
            <p:nvSpPr>
              <p:cNvPr id="9271" name="Rectangle 37"/>
              <p:cNvSpPr>
                <a:spLocks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72" name="Rectangle 38"/>
              <p:cNvSpPr>
                <a:spLocks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73" name="Rectangle 39"/>
              <p:cNvSpPr>
                <a:spLocks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74" name="Rectangle 40"/>
              <p:cNvSpPr>
                <a:spLocks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9231" name="Group 41"/>
            <p:cNvGrpSpPr>
              <a:grpSpLocks/>
            </p:cNvGrpSpPr>
            <p:nvPr userDrawn="1"/>
          </p:nvGrpSpPr>
          <p:grpSpPr bwMode="auto">
            <a:xfrm>
              <a:off x="5893" y="3022"/>
              <a:ext cx="466" cy="115"/>
              <a:chOff x="5893" y="3022"/>
              <a:chExt cx="466" cy="115"/>
            </a:xfrm>
          </p:grpSpPr>
          <p:sp>
            <p:nvSpPr>
              <p:cNvPr id="9267" name="Rectangle 42"/>
              <p:cNvSpPr>
                <a:spLocks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68" name="Rectangle 43"/>
              <p:cNvSpPr>
                <a:spLocks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69" name="Rectangle 44"/>
              <p:cNvSpPr>
                <a:spLocks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70" name="Rectangle 45"/>
              <p:cNvSpPr>
                <a:spLocks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9232" name="Group 46"/>
            <p:cNvGrpSpPr>
              <a:grpSpLocks/>
            </p:cNvGrpSpPr>
            <p:nvPr userDrawn="1"/>
          </p:nvGrpSpPr>
          <p:grpSpPr bwMode="auto">
            <a:xfrm>
              <a:off x="5893" y="3158"/>
              <a:ext cx="466" cy="115"/>
              <a:chOff x="5893" y="3158"/>
              <a:chExt cx="466" cy="115"/>
            </a:xfrm>
          </p:grpSpPr>
          <p:sp>
            <p:nvSpPr>
              <p:cNvPr id="9263" name="Rectangle 47"/>
              <p:cNvSpPr>
                <a:spLocks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64" name="Rectangle 48"/>
              <p:cNvSpPr>
                <a:spLocks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65" name="Rectangle 49"/>
              <p:cNvSpPr>
                <a:spLocks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66" name="Rectangle 50"/>
              <p:cNvSpPr>
                <a:spLocks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9233" name="Group 51"/>
            <p:cNvGrpSpPr>
              <a:grpSpLocks/>
            </p:cNvGrpSpPr>
            <p:nvPr userDrawn="1"/>
          </p:nvGrpSpPr>
          <p:grpSpPr bwMode="auto">
            <a:xfrm>
              <a:off x="5893" y="3385"/>
              <a:ext cx="466" cy="115"/>
              <a:chOff x="5893" y="3385"/>
              <a:chExt cx="466" cy="115"/>
            </a:xfrm>
          </p:grpSpPr>
          <p:sp>
            <p:nvSpPr>
              <p:cNvPr id="9259" name="Rectangle 52"/>
              <p:cNvSpPr>
                <a:spLocks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60" name="Rectangle 53"/>
              <p:cNvSpPr>
                <a:spLocks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61" name="Rectangle 54"/>
              <p:cNvSpPr>
                <a:spLocks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62" name="Rectangle 55"/>
              <p:cNvSpPr>
                <a:spLocks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9234" name="Group 56"/>
            <p:cNvGrpSpPr>
              <a:grpSpLocks/>
            </p:cNvGrpSpPr>
            <p:nvPr userDrawn="1"/>
          </p:nvGrpSpPr>
          <p:grpSpPr bwMode="auto">
            <a:xfrm>
              <a:off x="5893" y="3521"/>
              <a:ext cx="466" cy="115"/>
              <a:chOff x="5893" y="3521"/>
              <a:chExt cx="466" cy="115"/>
            </a:xfrm>
          </p:grpSpPr>
          <p:sp>
            <p:nvSpPr>
              <p:cNvPr id="9255" name="Rectangle 57"/>
              <p:cNvSpPr>
                <a:spLocks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56" name="Rectangle 58"/>
              <p:cNvSpPr>
                <a:spLocks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57" name="Rectangle 59"/>
              <p:cNvSpPr>
                <a:spLocks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58" name="Rectangle 60"/>
              <p:cNvSpPr>
                <a:spLocks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9235" name="Group 61"/>
            <p:cNvGrpSpPr>
              <a:grpSpLocks/>
            </p:cNvGrpSpPr>
            <p:nvPr userDrawn="1"/>
          </p:nvGrpSpPr>
          <p:grpSpPr bwMode="auto">
            <a:xfrm>
              <a:off x="5893" y="3657"/>
              <a:ext cx="466" cy="115"/>
              <a:chOff x="5893" y="3657"/>
              <a:chExt cx="466" cy="115"/>
            </a:xfrm>
          </p:grpSpPr>
          <p:sp>
            <p:nvSpPr>
              <p:cNvPr id="9251" name="Rectangle 62"/>
              <p:cNvSpPr>
                <a:spLocks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52" name="Rectangle 63"/>
              <p:cNvSpPr>
                <a:spLocks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53" name="Rectangle 64"/>
              <p:cNvSpPr>
                <a:spLocks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54" name="Rectangle 65"/>
              <p:cNvSpPr>
                <a:spLocks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9236" name="Group 66"/>
            <p:cNvGrpSpPr>
              <a:grpSpLocks/>
            </p:cNvGrpSpPr>
            <p:nvPr userDrawn="1"/>
          </p:nvGrpSpPr>
          <p:grpSpPr bwMode="auto">
            <a:xfrm>
              <a:off x="5893" y="3884"/>
              <a:ext cx="466" cy="115"/>
              <a:chOff x="5893" y="3884"/>
              <a:chExt cx="466" cy="115"/>
            </a:xfrm>
          </p:grpSpPr>
          <p:sp>
            <p:nvSpPr>
              <p:cNvPr id="9247" name="Rectangle 67"/>
              <p:cNvSpPr>
                <a:spLocks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48" name="Rectangle 68"/>
              <p:cNvSpPr>
                <a:spLocks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49" name="Rectangle 69"/>
              <p:cNvSpPr>
                <a:spLocks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50" name="Rectangle 70"/>
              <p:cNvSpPr>
                <a:spLocks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9237" name="Group 71"/>
            <p:cNvGrpSpPr>
              <a:grpSpLocks/>
            </p:cNvGrpSpPr>
            <p:nvPr userDrawn="1"/>
          </p:nvGrpSpPr>
          <p:grpSpPr bwMode="auto">
            <a:xfrm>
              <a:off x="5893" y="4026"/>
              <a:ext cx="466" cy="115"/>
              <a:chOff x="5893" y="4026"/>
              <a:chExt cx="466" cy="115"/>
            </a:xfrm>
          </p:grpSpPr>
          <p:sp>
            <p:nvSpPr>
              <p:cNvPr id="9243" name="Rectangle 72"/>
              <p:cNvSpPr>
                <a:spLocks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44" name="Rectangle 73"/>
              <p:cNvSpPr>
                <a:spLocks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45" name="Rectangle 74"/>
              <p:cNvSpPr>
                <a:spLocks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46" name="Rectangle 75"/>
              <p:cNvSpPr>
                <a:spLocks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9238" name="Group 76"/>
            <p:cNvGrpSpPr>
              <a:grpSpLocks/>
            </p:cNvGrpSpPr>
            <p:nvPr userDrawn="1"/>
          </p:nvGrpSpPr>
          <p:grpSpPr bwMode="auto">
            <a:xfrm>
              <a:off x="5893" y="4167"/>
              <a:ext cx="466" cy="115"/>
              <a:chOff x="5893" y="4167"/>
              <a:chExt cx="466" cy="115"/>
            </a:xfrm>
          </p:grpSpPr>
          <p:sp>
            <p:nvSpPr>
              <p:cNvPr id="9239" name="Rectangle 77"/>
              <p:cNvSpPr>
                <a:spLocks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40" name="Rectangle 78"/>
              <p:cNvSpPr>
                <a:spLocks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41" name="Rectangle 79"/>
              <p:cNvSpPr>
                <a:spLocks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42" name="Rectangle 80"/>
              <p:cNvSpPr>
                <a:spLocks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9223" name="Rectangle 81"/>
          <p:cNvSpPr>
            <a:spLocks noChangeArrowheads="1"/>
          </p:cNvSpPr>
          <p:nvPr/>
        </p:nvSpPr>
        <p:spPr bwMode="auto">
          <a:xfrm>
            <a:off x="12335934" y="1341438"/>
            <a:ext cx="1589617" cy="133355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24" tIns="40063" rIns="80124" bIns="40063">
            <a:spAutoFit/>
          </a:bodyPr>
          <a:lstStyle/>
          <a:p>
            <a:pPr eaLnBrk="0" hangingPunct="0">
              <a:lnSpc>
                <a:spcPct val="120000"/>
              </a:lnSpc>
              <a:spcBef>
                <a:spcPct val="20000"/>
              </a:spcBef>
              <a:buFont typeface="Arial" pitchFamily="34" charset="0"/>
              <a:buNone/>
            </a:pPr>
            <a:r>
              <a:rPr lang="zh-CN" altLang="en-US" sz="1100">
                <a:solidFill>
                  <a:srgbClr val="FFFFFF"/>
                </a:solidFill>
              </a:rPr>
              <a:t>配色参考方案：</a:t>
            </a:r>
          </a:p>
          <a:p>
            <a:pPr eaLnBrk="0" hangingPunct="0">
              <a:lnSpc>
                <a:spcPct val="120000"/>
              </a:lnSpc>
              <a:spcBef>
                <a:spcPct val="20000"/>
              </a:spcBef>
              <a:buFont typeface="Arial" pitchFamily="34" charset="0"/>
              <a:buNone/>
            </a:pPr>
            <a:r>
              <a:rPr lang="zh-CN" altLang="en-US" sz="1100">
                <a:solidFill>
                  <a:srgbClr val="FFFFFF"/>
                </a:solidFill>
              </a:rPr>
              <a:t>建议同一页面内不超过四种颜色，以下是</a:t>
            </a:r>
            <a:r>
              <a:rPr lang="en-US" altLang="zh-CN" sz="1100">
                <a:solidFill>
                  <a:srgbClr val="FFFFFF"/>
                </a:solidFill>
              </a:rPr>
              <a:t>13</a:t>
            </a:r>
            <a:r>
              <a:rPr lang="zh-CN" altLang="en-US" sz="1100">
                <a:solidFill>
                  <a:srgbClr val="FFFFFF"/>
                </a:solidFill>
              </a:rPr>
              <a:t>组配色方案，同一页面内只选择一组使用。（仅供参考）</a:t>
            </a:r>
          </a:p>
        </p:txBody>
      </p:sp>
      <p:sp>
        <p:nvSpPr>
          <p:cNvPr id="9224" name="Rectangle 82"/>
          <p:cNvSpPr>
            <a:spLocks noChangeArrowheads="1"/>
          </p:cNvSpPr>
          <p:nvPr/>
        </p:nvSpPr>
        <p:spPr bwMode="auto">
          <a:xfrm>
            <a:off x="12335934" y="7938"/>
            <a:ext cx="1494367" cy="48717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24" tIns="40063" rIns="80124" bIns="40063">
            <a:spAutoFit/>
          </a:bodyPr>
          <a:lstStyle/>
          <a:p>
            <a:pPr>
              <a:lnSpc>
                <a:spcPct val="120000"/>
              </a:lnSpc>
              <a:buClr>
                <a:schemeClr val="bg2"/>
              </a:buClr>
              <a:buSzPct val="60000"/>
              <a:buFont typeface="Wingdings" pitchFamily="2" charset="2"/>
              <a:buNone/>
            </a:pPr>
            <a:r>
              <a:rPr lang="zh-CN" altLang="en-US" sz="1100">
                <a:solidFill>
                  <a:srgbClr val="FFFFFF"/>
                </a:solidFill>
              </a:rPr>
              <a:t>客户或者合作伙伴的标志放在右上角</a:t>
            </a:r>
            <a:r>
              <a:rPr lang="en-US" altLang="zh-CN" sz="1100">
                <a:solidFill>
                  <a:srgbClr val="FFFFFF"/>
                </a:solidFill>
              </a:rPr>
              <a:t>.</a:t>
            </a:r>
            <a:endParaRPr lang="zh-CN" altLang="en-US" sz="1100">
              <a:solidFill>
                <a:srgbClr val="FFFFFF"/>
              </a:solidFill>
            </a:endParaRPr>
          </a:p>
        </p:txBody>
      </p:sp>
    </p:spTree>
  </p:cSld>
  <p:clrMap bg1="lt1" tx1="dk1" bg2="lt2" tx2="dk2" accent1="accent1" accent2="accent2" accent3="accent3" accent4="accent4" accent5="accent5" accent6="accent6" hlink="hlink" folHlink="folHlink"/>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3200" b="1">
          <a:solidFill>
            <a:srgbClr val="990000"/>
          </a:solidFill>
          <a:latin typeface="Arial" pitchFamily="34" charset="0"/>
          <a:ea typeface="黑体" pitchFamily="49" charset="-122"/>
          <a:cs typeface="Arial" pitchFamily="34" charset="0"/>
        </a:defRPr>
      </a:lvl1pPr>
      <a:lvl2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2pPr>
      <a:lvl3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3pPr>
      <a:lvl4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4pPr>
      <a:lvl5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5pPr>
      <a:lvl6pPr marL="4572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6pPr>
      <a:lvl7pPr marL="9144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7pPr>
      <a:lvl8pPr marL="13716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8pPr>
      <a:lvl9pPr marL="18288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9pPr>
    </p:titleStyle>
    <p:bodyStyle>
      <a:lvl1pPr marL="342900" indent="-342900" algn="l" rtl="0" eaLnBrk="0" fontAlgn="base" hangingPunct="0">
        <a:lnSpc>
          <a:spcPct val="140000"/>
        </a:lnSpc>
        <a:spcBef>
          <a:spcPct val="0"/>
        </a:spcBef>
        <a:spcAft>
          <a:spcPct val="0"/>
        </a:spcAft>
        <a:buClr>
          <a:srgbClr val="808080"/>
        </a:buClr>
        <a:buSzPct val="60000"/>
        <a:buFont typeface="Wingdings" pitchFamily="2" charset="2"/>
        <a:buChar char="l"/>
        <a:defRPr sz="2000">
          <a:solidFill>
            <a:schemeClr val="tx1"/>
          </a:solidFill>
          <a:latin typeface="+mn-lt"/>
          <a:ea typeface="黑体" pitchFamily="49" charset="-122"/>
          <a:cs typeface="Arial" pitchFamily="34" charset="0"/>
        </a:defRPr>
      </a:lvl1pPr>
      <a:lvl2pPr marL="742950" indent="-285750"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143000" indent="-228600" algn="l" rtl="0" eaLnBrk="0" fontAlgn="base" hangingPunct="0">
        <a:lnSpc>
          <a:spcPct val="140000"/>
        </a:lnSpc>
        <a:spcBef>
          <a:spcPct val="0"/>
        </a:spcBef>
        <a:spcAft>
          <a:spcPct val="0"/>
        </a:spcAft>
        <a:buSzPct val="50000"/>
        <a:buFont typeface="Wingdings" pitchFamily="2" charset="2"/>
        <a:buChar char="n"/>
        <a:defRPr sz="1600">
          <a:solidFill>
            <a:schemeClr val="tx1"/>
          </a:solidFill>
          <a:latin typeface="+mn-lt"/>
          <a:ea typeface="+mn-ea"/>
          <a:cs typeface="+mn-cs"/>
        </a:defRPr>
      </a:lvl3pPr>
      <a:lvl4pPr marL="1600200" indent="-228600" algn="l" rtl="0" eaLnBrk="0" fontAlgn="base" hangingPunct="0">
        <a:lnSpc>
          <a:spcPct val="140000"/>
        </a:lnSpc>
        <a:spcBef>
          <a:spcPct val="0"/>
        </a:spcBef>
        <a:spcAft>
          <a:spcPct val="0"/>
        </a:spcAft>
        <a:buChar char="–"/>
        <a:defRPr sz="1400">
          <a:solidFill>
            <a:schemeClr val="tx1"/>
          </a:solidFill>
          <a:latin typeface="+mn-lt"/>
          <a:ea typeface="+mn-ea"/>
          <a:cs typeface="+mn-cs"/>
        </a:defRPr>
      </a:lvl4pPr>
      <a:lvl5pPr marL="2057400" indent="-228600" algn="l" rtl="0" eaLnBrk="0" fontAlgn="base" hangingPunct="0">
        <a:lnSpc>
          <a:spcPct val="140000"/>
        </a:lnSpc>
        <a:spcBef>
          <a:spcPct val="0"/>
        </a:spcBef>
        <a:spcAft>
          <a:spcPct val="0"/>
        </a:spcAft>
        <a:buFont typeface="Arial" pitchFamily="34" charset="0"/>
        <a:buChar char="~"/>
        <a:defRPr sz="1200">
          <a:solidFill>
            <a:schemeClr val="tx1"/>
          </a:solidFill>
          <a:latin typeface="+mn-lt"/>
          <a:ea typeface="+mn-ea"/>
          <a:cs typeface="+mn-cs"/>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0" y="6224589"/>
            <a:ext cx="12200467"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534" y="6451600"/>
            <a:ext cx="2532337" cy="1846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80114"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200" smtClean="0">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0011834" y="6386514"/>
            <a:ext cx="174836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534" y="325439"/>
            <a:ext cx="10176933" cy="87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0064" rIns="80129" bIns="40064" numCol="1" anchor="ctr" anchorCtr="0" compatLnSpc="1">
            <a:prstTxWarp prst="textNoShape">
              <a:avLst/>
            </a:prstTxWarp>
          </a:bodyPr>
          <a:lstStyle/>
          <a:p>
            <a:pPr lvl="0"/>
            <a:r>
              <a:rPr lang="zh-CN" altLang="en-US" dirty="0" smtClean="0"/>
              <a:t>单击此处编辑母版标题样式</a:t>
            </a:r>
          </a:p>
        </p:txBody>
      </p:sp>
      <p:sp>
        <p:nvSpPr>
          <p:cNvPr id="10248" name="Rectangle 68"/>
          <p:cNvSpPr>
            <a:spLocks noGrp="1" noChangeArrowheads="1"/>
          </p:cNvSpPr>
          <p:nvPr>
            <p:ph type="body" idx="1"/>
          </p:nvPr>
        </p:nvSpPr>
        <p:spPr bwMode="auto">
          <a:xfrm>
            <a:off x="1007534" y="1628776"/>
            <a:ext cx="10176933"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142" tIns="40070" rIns="80142" bIns="40070"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p>
        </p:txBody>
      </p:sp>
      <p:sp>
        <p:nvSpPr>
          <p:cNvPr id="10249" name="Rectangle 15"/>
          <p:cNvSpPr>
            <a:spLocks noChangeArrowheads="1"/>
          </p:cNvSpPr>
          <p:nvPr/>
        </p:nvSpPr>
        <p:spPr bwMode="auto">
          <a:xfrm>
            <a:off x="-2603500" y="692150"/>
            <a:ext cx="2459567" cy="5500688"/>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24" tIns="40063" rIns="80124" bIns="40063">
            <a:spAutoFit/>
          </a:bodyPr>
          <a:lstStyle/>
          <a:p>
            <a:pPr marL="342900" indent="-342900" algn="r" eaLnBrk="0" hangingPunct="0">
              <a:lnSpc>
                <a:spcPct val="125000"/>
              </a:lnSpc>
              <a:spcBef>
                <a:spcPct val="20000"/>
              </a:spcBef>
              <a:buFont typeface="Arial" pitchFamily="34" charset="0"/>
              <a:buNone/>
            </a:pPr>
            <a:r>
              <a:rPr lang="zh-CN" altLang="en-US" sz="1100">
                <a:solidFill>
                  <a:srgbClr val="FFFFFF"/>
                </a:solidFill>
              </a:rPr>
              <a:t>英文标题</a:t>
            </a:r>
            <a:r>
              <a:rPr lang="en-US" altLang="zh-CN" sz="1100">
                <a:solidFill>
                  <a:srgbClr val="FFFFFF"/>
                </a:solidFill>
              </a:rPr>
              <a:t>:32-35pt  </a:t>
            </a:r>
            <a:endParaRPr lang="zh-CN" altLang="en-US" sz="1100">
              <a:solidFill>
                <a:srgbClr val="FFFFFF"/>
              </a:solidFill>
            </a:endParaRPr>
          </a:p>
          <a:p>
            <a:pPr marL="342900" indent="-342900" algn="r" eaLnBrk="0" hangingPunct="0">
              <a:lnSpc>
                <a:spcPct val="125000"/>
              </a:lnSpc>
              <a:spcBef>
                <a:spcPct val="20000"/>
              </a:spcBef>
              <a:buFont typeface="Arial" pitchFamily="34" charset="0"/>
              <a:buNone/>
            </a:pPr>
            <a:r>
              <a:rPr lang="zh-CN" altLang="en-US" sz="1100">
                <a:solidFill>
                  <a:srgbClr val="FFFFFF"/>
                </a:solidFill>
              </a:rPr>
              <a:t>颜色</a:t>
            </a:r>
            <a:r>
              <a:rPr lang="en-US" altLang="zh-CN" sz="1100">
                <a:solidFill>
                  <a:srgbClr val="FFFFFF"/>
                </a:solidFill>
              </a:rPr>
              <a:t>: R153 G0 B0</a:t>
            </a:r>
          </a:p>
          <a:p>
            <a:pPr marL="342900" indent="-342900" algn="r" eaLnBrk="0" hangingPunct="0">
              <a:lnSpc>
                <a:spcPct val="125000"/>
              </a:lnSpc>
              <a:spcBef>
                <a:spcPct val="20000"/>
              </a:spcBef>
              <a:buFont typeface="Arial" pitchFamily="34" charset="0"/>
              <a:buNone/>
            </a:pPr>
            <a:r>
              <a:rPr lang="zh-CN" altLang="en-US" sz="1100">
                <a:solidFill>
                  <a:srgbClr val="FFFFFF"/>
                </a:solidFill>
              </a:rPr>
              <a:t>内部使用字体 </a:t>
            </a:r>
            <a:r>
              <a:rPr lang="en-US" altLang="zh-CN" sz="1100">
                <a:solidFill>
                  <a:srgbClr val="FFFFFF"/>
                </a:solidFill>
              </a:rPr>
              <a:t>:</a:t>
            </a:r>
          </a:p>
          <a:p>
            <a:pPr marL="342900" indent="-342900" algn="r" eaLnBrk="0" hangingPunct="0">
              <a:lnSpc>
                <a:spcPct val="125000"/>
              </a:lnSpc>
              <a:spcBef>
                <a:spcPct val="20000"/>
              </a:spcBef>
              <a:buFont typeface="Arial" pitchFamily="34" charset="0"/>
              <a:buNone/>
            </a:pPr>
            <a:r>
              <a:rPr lang="en-US" altLang="zh-CN" sz="1100">
                <a:solidFill>
                  <a:srgbClr val="FFFFFF"/>
                </a:solidFill>
              </a:rPr>
              <a:t>FrutigerNext LT Medium</a:t>
            </a:r>
          </a:p>
          <a:p>
            <a:pPr marL="342900" indent="-342900" algn="r" eaLnBrk="0" hangingPunct="0">
              <a:lnSpc>
                <a:spcPct val="125000"/>
              </a:lnSpc>
              <a:spcBef>
                <a:spcPct val="20000"/>
              </a:spcBef>
              <a:buFont typeface="Arial" pitchFamily="34" charset="0"/>
              <a:buNone/>
            </a:pPr>
            <a:r>
              <a:rPr lang="zh-CN" altLang="en-US" sz="1100">
                <a:solidFill>
                  <a:srgbClr val="FFFFFF"/>
                </a:solidFill>
              </a:rPr>
              <a:t>外部使用字体 </a:t>
            </a:r>
            <a:r>
              <a:rPr lang="en-US" altLang="zh-CN" sz="1100">
                <a:solidFill>
                  <a:srgbClr val="FFFFFF"/>
                </a:solidFill>
              </a:rPr>
              <a:t>: Arial</a:t>
            </a:r>
          </a:p>
          <a:p>
            <a:pPr marL="342900" indent="-342900" algn="r" eaLnBrk="0" hangingPunct="0">
              <a:lnSpc>
                <a:spcPct val="75000"/>
              </a:lnSpc>
              <a:spcBef>
                <a:spcPct val="20000"/>
              </a:spcBef>
              <a:buFont typeface="Arial" pitchFamily="34" charset="0"/>
              <a:buNone/>
            </a:pPr>
            <a:endParaRPr lang="en-US" altLang="zh-CN" sz="1100">
              <a:solidFill>
                <a:srgbClr val="FFFFFF"/>
              </a:solidFill>
            </a:endParaRPr>
          </a:p>
          <a:p>
            <a:pPr marL="342900" indent="-342900" algn="r" eaLnBrk="0" hangingPunct="0">
              <a:lnSpc>
                <a:spcPct val="125000"/>
              </a:lnSpc>
              <a:spcBef>
                <a:spcPct val="20000"/>
              </a:spcBef>
              <a:buFont typeface="Arial" pitchFamily="34" charset="0"/>
              <a:buNone/>
            </a:pPr>
            <a:r>
              <a:rPr lang="zh-CN" altLang="en-US" sz="1100">
                <a:solidFill>
                  <a:srgbClr val="FFFFFF"/>
                </a:solidFill>
              </a:rPr>
              <a:t>中文标题</a:t>
            </a:r>
            <a:r>
              <a:rPr lang="en-US" altLang="zh-CN" sz="1100">
                <a:solidFill>
                  <a:srgbClr val="FFFFFF"/>
                </a:solidFill>
              </a:rPr>
              <a:t>:30-32pt  </a:t>
            </a:r>
            <a:endParaRPr lang="zh-CN" altLang="en-US" sz="1100">
              <a:solidFill>
                <a:srgbClr val="FFFFFF"/>
              </a:solidFill>
            </a:endParaRPr>
          </a:p>
          <a:p>
            <a:pPr marL="342900" indent="-342900" algn="r" eaLnBrk="0" hangingPunct="0">
              <a:lnSpc>
                <a:spcPct val="125000"/>
              </a:lnSpc>
              <a:spcBef>
                <a:spcPct val="20000"/>
              </a:spcBef>
              <a:buFont typeface="Arial" pitchFamily="34" charset="0"/>
              <a:buNone/>
            </a:pPr>
            <a:r>
              <a:rPr lang="zh-CN" altLang="en-US" sz="1100">
                <a:solidFill>
                  <a:srgbClr val="FFFFFF"/>
                </a:solidFill>
              </a:rPr>
              <a:t>颜色</a:t>
            </a:r>
            <a:r>
              <a:rPr lang="en-US" altLang="zh-CN" sz="1100">
                <a:solidFill>
                  <a:srgbClr val="FFFFFF"/>
                </a:solidFill>
              </a:rPr>
              <a:t>: R153 G0 B0</a:t>
            </a:r>
          </a:p>
          <a:p>
            <a:pPr marL="342900" indent="-342900" algn="r" eaLnBrk="0" hangingPunct="0">
              <a:lnSpc>
                <a:spcPct val="125000"/>
              </a:lnSpc>
              <a:spcBef>
                <a:spcPct val="20000"/>
              </a:spcBef>
              <a:buFont typeface="Arial" pitchFamily="34" charset="0"/>
              <a:buNone/>
            </a:pPr>
            <a:r>
              <a:rPr lang="zh-CN" altLang="en-US" sz="1100">
                <a:solidFill>
                  <a:srgbClr val="FFFFFF"/>
                </a:solidFill>
              </a:rPr>
              <a:t>字体</a:t>
            </a:r>
            <a:r>
              <a:rPr lang="en-US" altLang="zh-CN" sz="1100">
                <a:solidFill>
                  <a:srgbClr val="FFFFFF"/>
                </a:solidFill>
              </a:rPr>
              <a:t>:</a:t>
            </a:r>
            <a:r>
              <a:rPr lang="zh-CN" altLang="en-US" sz="1100">
                <a:solidFill>
                  <a:srgbClr val="FFFFFF"/>
                </a:solidFill>
              </a:rPr>
              <a:t>黑体</a:t>
            </a:r>
          </a:p>
          <a:p>
            <a:pPr marL="342900" indent="-342900" algn="r" eaLnBrk="0" hangingPunct="0">
              <a:lnSpc>
                <a:spcPct val="125000"/>
              </a:lnSpc>
              <a:spcBef>
                <a:spcPct val="20000"/>
              </a:spcBef>
              <a:buFont typeface="Arial" pitchFamily="34" charset="0"/>
              <a:buNone/>
            </a:pPr>
            <a:endParaRPr lang="zh-CN" altLang="en-US" sz="1100">
              <a:solidFill>
                <a:srgbClr val="FFFFFF"/>
              </a:solidFill>
            </a:endParaRPr>
          </a:p>
          <a:p>
            <a:pPr marL="342900" indent="-342900" algn="r" eaLnBrk="0" hangingPunct="0">
              <a:lnSpc>
                <a:spcPct val="125000"/>
              </a:lnSpc>
              <a:spcBef>
                <a:spcPct val="20000"/>
              </a:spcBef>
              <a:buFont typeface="Arial" pitchFamily="34" charset="0"/>
              <a:buNone/>
            </a:pPr>
            <a:endParaRPr lang="zh-CN" altLang="en-US" sz="1100">
              <a:solidFill>
                <a:srgbClr val="FFFFFF"/>
              </a:solidFill>
            </a:endParaRPr>
          </a:p>
          <a:p>
            <a:pPr marL="342900" indent="-342900" algn="r" eaLnBrk="0" hangingPunct="0">
              <a:lnSpc>
                <a:spcPct val="125000"/>
              </a:lnSpc>
              <a:spcBef>
                <a:spcPct val="20000"/>
              </a:spcBef>
              <a:buFont typeface="Arial" pitchFamily="34" charset="0"/>
              <a:buNone/>
            </a:pPr>
            <a:endParaRPr lang="zh-CN" altLang="en-US" sz="1100">
              <a:solidFill>
                <a:srgbClr val="FFFFFF"/>
              </a:solidFill>
            </a:endParaRPr>
          </a:p>
          <a:p>
            <a:pPr marL="342900" indent="-342900" algn="r" eaLnBrk="0" hangingPunct="0">
              <a:lnSpc>
                <a:spcPct val="125000"/>
              </a:lnSpc>
              <a:spcBef>
                <a:spcPct val="20000"/>
              </a:spcBef>
              <a:buFont typeface="Arial" pitchFamily="34" charset="0"/>
              <a:buNone/>
            </a:pPr>
            <a:r>
              <a:rPr lang="zh-CN" altLang="en-US" sz="1100">
                <a:solidFill>
                  <a:srgbClr val="FFFFFF"/>
                </a:solidFill>
              </a:rPr>
              <a:t>英文正文</a:t>
            </a:r>
            <a:r>
              <a:rPr lang="en-US" altLang="zh-CN" sz="1100">
                <a:solidFill>
                  <a:srgbClr val="FFFFFF"/>
                </a:solidFill>
              </a:rPr>
              <a:t>:20-22pt</a:t>
            </a:r>
          </a:p>
          <a:p>
            <a:pPr marL="342900" indent="-342900" algn="r" eaLnBrk="0" hangingPunct="0">
              <a:lnSpc>
                <a:spcPct val="125000"/>
              </a:lnSpc>
              <a:spcBef>
                <a:spcPct val="20000"/>
              </a:spcBef>
              <a:buFont typeface="Arial" pitchFamily="34" charset="0"/>
              <a:buNone/>
            </a:pPr>
            <a:r>
              <a:rPr lang="zh-CN" altLang="en-US" sz="1100">
                <a:solidFill>
                  <a:srgbClr val="FFFFFF"/>
                </a:solidFill>
              </a:rPr>
              <a:t>子目录 </a:t>
            </a:r>
            <a:r>
              <a:rPr lang="en-US" altLang="zh-CN" sz="1100">
                <a:solidFill>
                  <a:srgbClr val="FFFFFF"/>
                </a:solidFill>
              </a:rPr>
              <a:t>(2-5</a:t>
            </a:r>
            <a:r>
              <a:rPr lang="zh-CN" altLang="en-US" sz="1100">
                <a:solidFill>
                  <a:srgbClr val="FFFFFF"/>
                </a:solidFill>
              </a:rPr>
              <a:t>级</a:t>
            </a:r>
            <a:r>
              <a:rPr lang="en-US" altLang="zh-CN" sz="1100">
                <a:solidFill>
                  <a:srgbClr val="FFFFFF"/>
                </a:solidFill>
              </a:rPr>
              <a:t>) :18pt  </a:t>
            </a:r>
          </a:p>
          <a:p>
            <a:pPr marL="342900" indent="-342900" algn="r" eaLnBrk="0" hangingPunct="0">
              <a:lnSpc>
                <a:spcPct val="125000"/>
              </a:lnSpc>
              <a:spcBef>
                <a:spcPct val="20000"/>
              </a:spcBef>
              <a:buFont typeface="Arial" pitchFamily="34" charset="0"/>
              <a:buNone/>
            </a:pPr>
            <a:r>
              <a:rPr lang="zh-CN" altLang="en-US" sz="1100">
                <a:solidFill>
                  <a:srgbClr val="FFFFFF"/>
                </a:solidFill>
              </a:rPr>
              <a:t>颜色</a:t>
            </a:r>
            <a:r>
              <a:rPr lang="en-US" altLang="zh-CN" sz="1100">
                <a:solidFill>
                  <a:srgbClr val="FFFFFF"/>
                </a:solidFill>
              </a:rPr>
              <a:t>:</a:t>
            </a:r>
            <a:r>
              <a:rPr lang="zh-CN" altLang="en-US" sz="1100">
                <a:solidFill>
                  <a:srgbClr val="FFFFFF"/>
                </a:solidFill>
              </a:rPr>
              <a:t>黑色</a:t>
            </a:r>
          </a:p>
          <a:p>
            <a:pPr marL="342900" indent="-342900" algn="r" eaLnBrk="0" hangingPunct="0">
              <a:lnSpc>
                <a:spcPct val="125000"/>
              </a:lnSpc>
              <a:spcBef>
                <a:spcPct val="20000"/>
              </a:spcBef>
              <a:buFont typeface="Arial" pitchFamily="34" charset="0"/>
              <a:buNone/>
            </a:pPr>
            <a:r>
              <a:rPr lang="zh-CN" altLang="en-US" sz="1100">
                <a:solidFill>
                  <a:srgbClr val="FFFFFF"/>
                </a:solidFill>
              </a:rPr>
              <a:t>内部使用字体 </a:t>
            </a:r>
            <a:r>
              <a:rPr lang="en-US" altLang="zh-CN" sz="1100">
                <a:solidFill>
                  <a:srgbClr val="FFFFFF"/>
                </a:solidFill>
              </a:rPr>
              <a:t>:</a:t>
            </a:r>
          </a:p>
          <a:p>
            <a:pPr marL="342900" indent="-342900" algn="r" eaLnBrk="0" hangingPunct="0">
              <a:lnSpc>
                <a:spcPct val="125000"/>
              </a:lnSpc>
              <a:spcBef>
                <a:spcPct val="20000"/>
              </a:spcBef>
              <a:buFont typeface="Arial" pitchFamily="34" charset="0"/>
              <a:buNone/>
            </a:pPr>
            <a:r>
              <a:rPr lang="en-US" altLang="zh-CN" sz="1100">
                <a:solidFill>
                  <a:srgbClr val="FFFFFF"/>
                </a:solidFill>
              </a:rPr>
              <a:t>FrutigerNext LT Regular</a:t>
            </a:r>
          </a:p>
          <a:p>
            <a:pPr marL="342900" indent="-342900" algn="r" eaLnBrk="0" hangingPunct="0">
              <a:lnSpc>
                <a:spcPct val="125000"/>
              </a:lnSpc>
              <a:spcBef>
                <a:spcPct val="20000"/>
              </a:spcBef>
              <a:buFont typeface="Arial" pitchFamily="34" charset="0"/>
              <a:buNone/>
            </a:pPr>
            <a:r>
              <a:rPr lang="zh-CN" altLang="en-US" sz="1100">
                <a:solidFill>
                  <a:srgbClr val="FFFFFF"/>
                </a:solidFill>
              </a:rPr>
              <a:t>外部使用字体 </a:t>
            </a:r>
            <a:r>
              <a:rPr lang="en-US" altLang="zh-CN" sz="1100">
                <a:solidFill>
                  <a:srgbClr val="FFFFFF"/>
                </a:solidFill>
              </a:rPr>
              <a:t>: Arial</a:t>
            </a:r>
          </a:p>
          <a:p>
            <a:pPr marL="342900" indent="-342900" algn="r" eaLnBrk="0" hangingPunct="0">
              <a:lnSpc>
                <a:spcPct val="75000"/>
              </a:lnSpc>
              <a:spcBef>
                <a:spcPct val="20000"/>
              </a:spcBef>
              <a:buFont typeface="Arial" pitchFamily="34" charset="0"/>
              <a:buNone/>
            </a:pPr>
            <a:endParaRPr lang="en-US" altLang="zh-CN" sz="1100">
              <a:solidFill>
                <a:srgbClr val="FFFFFF"/>
              </a:solidFill>
            </a:endParaRPr>
          </a:p>
          <a:p>
            <a:pPr marL="342900" indent="-342900" algn="r" eaLnBrk="0" hangingPunct="0">
              <a:lnSpc>
                <a:spcPct val="125000"/>
              </a:lnSpc>
              <a:spcBef>
                <a:spcPct val="20000"/>
              </a:spcBef>
              <a:buFont typeface="Arial" pitchFamily="34" charset="0"/>
              <a:buNone/>
            </a:pPr>
            <a:r>
              <a:rPr lang="zh-CN" altLang="en-US" sz="1100">
                <a:solidFill>
                  <a:srgbClr val="FFFFFF"/>
                </a:solidFill>
              </a:rPr>
              <a:t>中文正文</a:t>
            </a:r>
            <a:r>
              <a:rPr lang="en-US" altLang="zh-CN" sz="1100">
                <a:solidFill>
                  <a:srgbClr val="FFFFFF"/>
                </a:solidFill>
              </a:rPr>
              <a:t>:18-20pt</a:t>
            </a:r>
          </a:p>
          <a:p>
            <a:pPr marL="342900" indent="-342900" algn="r" eaLnBrk="0" hangingPunct="0">
              <a:lnSpc>
                <a:spcPct val="125000"/>
              </a:lnSpc>
              <a:spcBef>
                <a:spcPct val="20000"/>
              </a:spcBef>
              <a:buFont typeface="Arial" pitchFamily="34" charset="0"/>
              <a:buNone/>
            </a:pPr>
            <a:r>
              <a:rPr lang="zh-CN" altLang="en-US" sz="1100">
                <a:solidFill>
                  <a:srgbClr val="FFFFFF"/>
                </a:solidFill>
              </a:rPr>
              <a:t>子目录</a:t>
            </a:r>
            <a:r>
              <a:rPr lang="en-US" altLang="zh-CN" sz="1100">
                <a:solidFill>
                  <a:srgbClr val="FFFFFF"/>
                </a:solidFill>
              </a:rPr>
              <a:t>(2-5</a:t>
            </a:r>
            <a:r>
              <a:rPr lang="zh-CN" altLang="en-US" sz="1100">
                <a:solidFill>
                  <a:srgbClr val="FFFFFF"/>
                </a:solidFill>
              </a:rPr>
              <a:t>级</a:t>
            </a:r>
            <a:r>
              <a:rPr lang="en-US" altLang="zh-CN" sz="1100">
                <a:solidFill>
                  <a:srgbClr val="FFFFFF"/>
                </a:solidFill>
              </a:rPr>
              <a:t>):18pt </a:t>
            </a:r>
            <a:endParaRPr lang="zh-CN" altLang="en-US" sz="1100">
              <a:solidFill>
                <a:srgbClr val="FFFFFF"/>
              </a:solidFill>
            </a:endParaRPr>
          </a:p>
          <a:p>
            <a:pPr marL="342900" indent="-342900" algn="r" eaLnBrk="0" hangingPunct="0">
              <a:lnSpc>
                <a:spcPct val="125000"/>
              </a:lnSpc>
              <a:spcBef>
                <a:spcPct val="20000"/>
              </a:spcBef>
              <a:buFont typeface="Arial" pitchFamily="34" charset="0"/>
              <a:buNone/>
            </a:pPr>
            <a:r>
              <a:rPr lang="zh-CN" altLang="en-US" sz="1100">
                <a:solidFill>
                  <a:srgbClr val="FFFFFF"/>
                </a:solidFill>
              </a:rPr>
              <a:t>颜色</a:t>
            </a:r>
            <a:r>
              <a:rPr lang="en-US" altLang="zh-CN" sz="1100">
                <a:solidFill>
                  <a:srgbClr val="FFFFFF"/>
                </a:solidFill>
              </a:rPr>
              <a:t>:</a:t>
            </a:r>
            <a:r>
              <a:rPr lang="zh-CN" altLang="en-US" sz="1100">
                <a:solidFill>
                  <a:srgbClr val="FFFFFF"/>
                </a:solidFill>
              </a:rPr>
              <a:t>黑色</a:t>
            </a:r>
          </a:p>
          <a:p>
            <a:pPr marL="342900" indent="-342900" algn="r" eaLnBrk="0" hangingPunct="0">
              <a:lnSpc>
                <a:spcPct val="125000"/>
              </a:lnSpc>
              <a:spcBef>
                <a:spcPct val="20000"/>
              </a:spcBef>
              <a:buFont typeface="Arial" pitchFamily="34" charset="0"/>
              <a:buNone/>
            </a:pPr>
            <a:r>
              <a:rPr lang="zh-CN" altLang="en-US" sz="1100">
                <a:solidFill>
                  <a:srgbClr val="FFFFFF"/>
                </a:solidFill>
              </a:rPr>
              <a:t>字体</a:t>
            </a:r>
            <a:r>
              <a:rPr lang="en-US" altLang="zh-CN" sz="1100">
                <a:solidFill>
                  <a:srgbClr val="FFFFFF"/>
                </a:solidFill>
              </a:rPr>
              <a:t>:</a:t>
            </a:r>
            <a:r>
              <a:rPr lang="zh-CN" altLang="en-US" sz="1100">
                <a:solidFill>
                  <a:srgbClr val="FFFFFF"/>
                </a:solidFill>
              </a:rPr>
              <a:t>细黑体</a:t>
            </a:r>
            <a:r>
              <a:rPr lang="zh-CN" altLang="en-US" sz="1100" b="1">
                <a:solidFill>
                  <a:srgbClr val="FFFFFF"/>
                </a:solidFill>
                <a:latin typeface="Arial" pitchFamily="34" charset="0"/>
                <a:ea typeface="华文细黑" pitchFamily="2" charset="-122"/>
              </a:rPr>
              <a:t> </a:t>
            </a:r>
          </a:p>
        </p:txBody>
      </p:sp>
      <p:grpSp>
        <p:nvGrpSpPr>
          <p:cNvPr id="10250" name="Group 16"/>
          <p:cNvGrpSpPr>
            <a:grpSpLocks/>
          </p:cNvGrpSpPr>
          <p:nvPr/>
        </p:nvGrpSpPr>
        <p:grpSpPr bwMode="auto">
          <a:xfrm>
            <a:off x="12433301" y="3511550"/>
            <a:ext cx="1225551" cy="3224212"/>
            <a:chOff x="5839" y="2251"/>
            <a:chExt cx="579" cy="2031"/>
          </a:xfrm>
        </p:grpSpPr>
        <p:sp>
          <p:nvSpPr>
            <p:cNvPr id="10253" name="Rectangle 17"/>
            <p:cNvSpPr>
              <a:spLocks noChangeArrowheads="1"/>
            </p:cNvSpPr>
            <p:nvPr userDrawn="1"/>
          </p:nvSpPr>
          <p:spPr bwMode="auto">
            <a:xfrm>
              <a:off x="5839" y="3143"/>
              <a:ext cx="579" cy="233"/>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425" tIns="45712" rIns="91425" bIns="45712" anchor="ctr">
              <a:spAutoFit/>
            </a:bodyPr>
            <a:lstStyle/>
            <a:p>
              <a:endParaRPr lang="zh-CN" altLang="en-US"/>
            </a:p>
          </p:txBody>
        </p:sp>
        <p:grpSp>
          <p:nvGrpSpPr>
            <p:cNvPr id="10254" name="Group 18"/>
            <p:cNvGrpSpPr>
              <a:grpSpLocks/>
            </p:cNvGrpSpPr>
            <p:nvPr userDrawn="1"/>
          </p:nvGrpSpPr>
          <p:grpSpPr bwMode="auto">
            <a:xfrm>
              <a:off x="5893" y="2387"/>
              <a:ext cx="466" cy="115"/>
              <a:chOff x="5893" y="2387"/>
              <a:chExt cx="466" cy="115"/>
            </a:xfrm>
          </p:grpSpPr>
          <p:sp>
            <p:nvSpPr>
              <p:cNvPr id="10315" name="Rectangle 19"/>
              <p:cNvSpPr>
                <a:spLocks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16" name="Rectangle 20"/>
              <p:cNvSpPr>
                <a:spLocks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17" name="Rectangle 21"/>
              <p:cNvSpPr>
                <a:spLocks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18" name="Rectangle 22"/>
              <p:cNvSpPr>
                <a:spLocks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255" name="Group 23"/>
            <p:cNvGrpSpPr>
              <a:grpSpLocks/>
            </p:cNvGrpSpPr>
            <p:nvPr userDrawn="1"/>
          </p:nvGrpSpPr>
          <p:grpSpPr bwMode="auto">
            <a:xfrm>
              <a:off x="5893" y="2523"/>
              <a:ext cx="466" cy="115"/>
              <a:chOff x="5893" y="2523"/>
              <a:chExt cx="466" cy="115"/>
            </a:xfrm>
          </p:grpSpPr>
          <p:sp>
            <p:nvSpPr>
              <p:cNvPr id="10311" name="Rectangle 24"/>
              <p:cNvSpPr>
                <a:spLocks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12" name="Rectangle 25"/>
              <p:cNvSpPr>
                <a:spLocks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13" name="Rectangle 26"/>
              <p:cNvSpPr>
                <a:spLocks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14" name="Rectangle 27"/>
              <p:cNvSpPr>
                <a:spLocks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256" name="Group 28"/>
            <p:cNvGrpSpPr>
              <a:grpSpLocks/>
            </p:cNvGrpSpPr>
            <p:nvPr userDrawn="1"/>
          </p:nvGrpSpPr>
          <p:grpSpPr bwMode="auto">
            <a:xfrm>
              <a:off x="5893" y="2659"/>
              <a:ext cx="466" cy="115"/>
              <a:chOff x="5893" y="2659"/>
              <a:chExt cx="466" cy="115"/>
            </a:xfrm>
          </p:grpSpPr>
          <p:sp>
            <p:nvSpPr>
              <p:cNvPr id="10307" name="Rectangle 29"/>
              <p:cNvSpPr>
                <a:spLocks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8" name="Rectangle 30"/>
              <p:cNvSpPr>
                <a:spLocks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9" name="Rectangle 31"/>
              <p:cNvSpPr>
                <a:spLocks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10" name="Rectangle 32"/>
              <p:cNvSpPr>
                <a:spLocks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257" name="Group 33"/>
            <p:cNvGrpSpPr>
              <a:grpSpLocks/>
            </p:cNvGrpSpPr>
            <p:nvPr userDrawn="1"/>
          </p:nvGrpSpPr>
          <p:grpSpPr bwMode="auto">
            <a:xfrm>
              <a:off x="5893" y="2251"/>
              <a:ext cx="466" cy="119"/>
              <a:chOff x="5893" y="2251"/>
              <a:chExt cx="466" cy="119"/>
            </a:xfrm>
          </p:grpSpPr>
          <p:sp>
            <p:nvSpPr>
              <p:cNvPr id="10303" name="Rectangle 34"/>
              <p:cNvSpPr>
                <a:spLocks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4" name="Rectangle 35"/>
              <p:cNvSpPr>
                <a:spLocks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5" name="Rectangle 36"/>
              <p:cNvSpPr>
                <a:spLocks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6" name="Rectangle 37"/>
              <p:cNvSpPr>
                <a:spLocks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258" name="Group 38"/>
            <p:cNvGrpSpPr>
              <a:grpSpLocks/>
            </p:cNvGrpSpPr>
            <p:nvPr userDrawn="1"/>
          </p:nvGrpSpPr>
          <p:grpSpPr bwMode="auto">
            <a:xfrm>
              <a:off x="5893" y="2886"/>
              <a:ext cx="466" cy="115"/>
              <a:chOff x="5893" y="2886"/>
              <a:chExt cx="466" cy="115"/>
            </a:xfrm>
          </p:grpSpPr>
          <p:sp>
            <p:nvSpPr>
              <p:cNvPr id="10299" name="Rectangle 39"/>
              <p:cNvSpPr>
                <a:spLocks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0" name="Rectangle 40"/>
              <p:cNvSpPr>
                <a:spLocks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1" name="Rectangle 41"/>
              <p:cNvSpPr>
                <a:spLocks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02" name="Rectangle 42"/>
              <p:cNvSpPr>
                <a:spLocks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259" name="Group 43"/>
            <p:cNvGrpSpPr>
              <a:grpSpLocks/>
            </p:cNvGrpSpPr>
            <p:nvPr userDrawn="1"/>
          </p:nvGrpSpPr>
          <p:grpSpPr bwMode="auto">
            <a:xfrm>
              <a:off x="5893" y="3022"/>
              <a:ext cx="466" cy="115"/>
              <a:chOff x="5893" y="3022"/>
              <a:chExt cx="466" cy="115"/>
            </a:xfrm>
          </p:grpSpPr>
          <p:sp>
            <p:nvSpPr>
              <p:cNvPr id="10295" name="Rectangle 44"/>
              <p:cNvSpPr>
                <a:spLocks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96" name="Rectangle 45"/>
              <p:cNvSpPr>
                <a:spLocks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97" name="Rectangle 46"/>
              <p:cNvSpPr>
                <a:spLocks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98" name="Rectangle 47"/>
              <p:cNvSpPr>
                <a:spLocks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260" name="Group 48"/>
            <p:cNvGrpSpPr>
              <a:grpSpLocks/>
            </p:cNvGrpSpPr>
            <p:nvPr userDrawn="1"/>
          </p:nvGrpSpPr>
          <p:grpSpPr bwMode="auto">
            <a:xfrm>
              <a:off x="5893" y="3158"/>
              <a:ext cx="466" cy="115"/>
              <a:chOff x="5893" y="3158"/>
              <a:chExt cx="466" cy="115"/>
            </a:xfrm>
          </p:grpSpPr>
          <p:sp>
            <p:nvSpPr>
              <p:cNvPr id="10291" name="Rectangle 49"/>
              <p:cNvSpPr>
                <a:spLocks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92" name="Rectangle 50"/>
              <p:cNvSpPr>
                <a:spLocks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93" name="Rectangle 51"/>
              <p:cNvSpPr>
                <a:spLocks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94" name="Rectangle 52"/>
              <p:cNvSpPr>
                <a:spLocks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261" name="Group 53"/>
            <p:cNvGrpSpPr>
              <a:grpSpLocks/>
            </p:cNvGrpSpPr>
            <p:nvPr userDrawn="1"/>
          </p:nvGrpSpPr>
          <p:grpSpPr bwMode="auto">
            <a:xfrm>
              <a:off x="5893" y="3385"/>
              <a:ext cx="466" cy="115"/>
              <a:chOff x="5893" y="3385"/>
              <a:chExt cx="466" cy="115"/>
            </a:xfrm>
          </p:grpSpPr>
          <p:sp>
            <p:nvSpPr>
              <p:cNvPr id="10287" name="Rectangle 54"/>
              <p:cNvSpPr>
                <a:spLocks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88" name="Rectangle 55"/>
              <p:cNvSpPr>
                <a:spLocks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89" name="Rectangle 56"/>
              <p:cNvSpPr>
                <a:spLocks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90" name="Rectangle 57"/>
              <p:cNvSpPr>
                <a:spLocks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262" name="Group 58"/>
            <p:cNvGrpSpPr>
              <a:grpSpLocks/>
            </p:cNvGrpSpPr>
            <p:nvPr userDrawn="1"/>
          </p:nvGrpSpPr>
          <p:grpSpPr bwMode="auto">
            <a:xfrm>
              <a:off x="5893" y="3521"/>
              <a:ext cx="466" cy="115"/>
              <a:chOff x="5893" y="3521"/>
              <a:chExt cx="466" cy="115"/>
            </a:xfrm>
          </p:grpSpPr>
          <p:sp>
            <p:nvSpPr>
              <p:cNvPr id="10283" name="Rectangle 59"/>
              <p:cNvSpPr>
                <a:spLocks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84" name="Rectangle 60"/>
              <p:cNvSpPr>
                <a:spLocks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85" name="Rectangle 61"/>
              <p:cNvSpPr>
                <a:spLocks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86" name="Rectangle 62"/>
              <p:cNvSpPr>
                <a:spLocks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263" name="Group 63"/>
            <p:cNvGrpSpPr>
              <a:grpSpLocks/>
            </p:cNvGrpSpPr>
            <p:nvPr userDrawn="1"/>
          </p:nvGrpSpPr>
          <p:grpSpPr bwMode="auto">
            <a:xfrm>
              <a:off x="5893" y="3657"/>
              <a:ext cx="466" cy="115"/>
              <a:chOff x="5893" y="3657"/>
              <a:chExt cx="466" cy="115"/>
            </a:xfrm>
          </p:grpSpPr>
          <p:sp>
            <p:nvSpPr>
              <p:cNvPr id="10279" name="Rectangle 64"/>
              <p:cNvSpPr>
                <a:spLocks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80" name="Rectangle 65"/>
              <p:cNvSpPr>
                <a:spLocks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81" name="Rectangle 66"/>
              <p:cNvSpPr>
                <a:spLocks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82" name="Rectangle 67"/>
              <p:cNvSpPr>
                <a:spLocks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264" name="Group 68"/>
            <p:cNvGrpSpPr>
              <a:grpSpLocks/>
            </p:cNvGrpSpPr>
            <p:nvPr userDrawn="1"/>
          </p:nvGrpSpPr>
          <p:grpSpPr bwMode="auto">
            <a:xfrm>
              <a:off x="5893" y="3884"/>
              <a:ext cx="466" cy="115"/>
              <a:chOff x="5893" y="3884"/>
              <a:chExt cx="466" cy="115"/>
            </a:xfrm>
          </p:grpSpPr>
          <p:sp>
            <p:nvSpPr>
              <p:cNvPr id="10275" name="Rectangle 69"/>
              <p:cNvSpPr>
                <a:spLocks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76" name="Rectangle 70"/>
              <p:cNvSpPr>
                <a:spLocks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77" name="Rectangle 71"/>
              <p:cNvSpPr>
                <a:spLocks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78" name="Rectangle 72"/>
              <p:cNvSpPr>
                <a:spLocks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265" name="Group 73"/>
            <p:cNvGrpSpPr>
              <a:grpSpLocks/>
            </p:cNvGrpSpPr>
            <p:nvPr userDrawn="1"/>
          </p:nvGrpSpPr>
          <p:grpSpPr bwMode="auto">
            <a:xfrm>
              <a:off x="5893" y="4026"/>
              <a:ext cx="466" cy="115"/>
              <a:chOff x="5893" y="4026"/>
              <a:chExt cx="466" cy="115"/>
            </a:xfrm>
          </p:grpSpPr>
          <p:sp>
            <p:nvSpPr>
              <p:cNvPr id="10271" name="Rectangle 74"/>
              <p:cNvSpPr>
                <a:spLocks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72" name="Rectangle 75"/>
              <p:cNvSpPr>
                <a:spLocks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73" name="Rectangle 76"/>
              <p:cNvSpPr>
                <a:spLocks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74" name="Rectangle 77"/>
              <p:cNvSpPr>
                <a:spLocks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266" name="Group 78"/>
            <p:cNvGrpSpPr>
              <a:grpSpLocks/>
            </p:cNvGrpSpPr>
            <p:nvPr userDrawn="1"/>
          </p:nvGrpSpPr>
          <p:grpSpPr bwMode="auto">
            <a:xfrm>
              <a:off x="5893" y="4167"/>
              <a:ext cx="466" cy="115"/>
              <a:chOff x="5893" y="4167"/>
              <a:chExt cx="466" cy="115"/>
            </a:xfrm>
          </p:grpSpPr>
          <p:sp>
            <p:nvSpPr>
              <p:cNvPr id="10267" name="Rectangle 79"/>
              <p:cNvSpPr>
                <a:spLocks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68" name="Rectangle 80"/>
              <p:cNvSpPr>
                <a:spLocks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69" name="Rectangle 81"/>
              <p:cNvSpPr>
                <a:spLocks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70" name="Rectangle 82"/>
              <p:cNvSpPr>
                <a:spLocks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0251" name="Rectangle 83"/>
          <p:cNvSpPr>
            <a:spLocks noChangeArrowheads="1"/>
          </p:cNvSpPr>
          <p:nvPr/>
        </p:nvSpPr>
        <p:spPr bwMode="auto">
          <a:xfrm>
            <a:off x="12335934" y="1341438"/>
            <a:ext cx="1589617" cy="133355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24" tIns="40063" rIns="80124" bIns="40063">
            <a:spAutoFit/>
          </a:bodyPr>
          <a:lstStyle/>
          <a:p>
            <a:pPr eaLnBrk="0" hangingPunct="0">
              <a:lnSpc>
                <a:spcPct val="120000"/>
              </a:lnSpc>
              <a:spcBef>
                <a:spcPct val="20000"/>
              </a:spcBef>
              <a:buFont typeface="Arial" pitchFamily="34" charset="0"/>
              <a:buNone/>
            </a:pPr>
            <a:r>
              <a:rPr lang="zh-CN" altLang="en-US" sz="1100">
                <a:solidFill>
                  <a:srgbClr val="FFFFFF"/>
                </a:solidFill>
              </a:rPr>
              <a:t>配色参考方案：</a:t>
            </a:r>
          </a:p>
          <a:p>
            <a:pPr eaLnBrk="0" hangingPunct="0">
              <a:lnSpc>
                <a:spcPct val="120000"/>
              </a:lnSpc>
              <a:spcBef>
                <a:spcPct val="20000"/>
              </a:spcBef>
              <a:buFont typeface="Arial" pitchFamily="34" charset="0"/>
              <a:buNone/>
            </a:pPr>
            <a:r>
              <a:rPr lang="zh-CN" altLang="en-US" sz="1100">
                <a:solidFill>
                  <a:srgbClr val="FFFFFF"/>
                </a:solidFill>
              </a:rPr>
              <a:t>建议同一页面内不超过四种颜色，以下是</a:t>
            </a:r>
            <a:r>
              <a:rPr lang="en-US" altLang="zh-CN" sz="1100">
                <a:solidFill>
                  <a:srgbClr val="FFFFFF"/>
                </a:solidFill>
              </a:rPr>
              <a:t>13</a:t>
            </a:r>
            <a:r>
              <a:rPr lang="zh-CN" altLang="en-US" sz="1100">
                <a:solidFill>
                  <a:srgbClr val="FFFFFF"/>
                </a:solidFill>
              </a:rPr>
              <a:t>组配色方案，同一页面内只选择一组使用。（仅供参考）</a:t>
            </a:r>
          </a:p>
        </p:txBody>
      </p:sp>
      <p:sp>
        <p:nvSpPr>
          <p:cNvPr id="10252" name="Rectangle 84"/>
          <p:cNvSpPr>
            <a:spLocks noChangeArrowheads="1"/>
          </p:cNvSpPr>
          <p:nvPr/>
        </p:nvSpPr>
        <p:spPr bwMode="auto">
          <a:xfrm>
            <a:off x="12335934" y="7938"/>
            <a:ext cx="1494367" cy="48717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24" tIns="40063" rIns="80124" bIns="40063">
            <a:spAutoFit/>
          </a:bodyPr>
          <a:lstStyle/>
          <a:p>
            <a:pPr>
              <a:lnSpc>
                <a:spcPct val="120000"/>
              </a:lnSpc>
              <a:buClr>
                <a:srgbClr val="777777"/>
              </a:buClr>
              <a:buSzPct val="60000"/>
              <a:buFont typeface="Wingdings" pitchFamily="2" charset="2"/>
              <a:buNone/>
            </a:pPr>
            <a:r>
              <a:rPr lang="zh-CN" altLang="en-US" sz="1100">
                <a:solidFill>
                  <a:srgbClr val="FFFFFF"/>
                </a:solidFill>
              </a:rPr>
              <a:t>客户或者合作伙伴的标志放在右上角</a:t>
            </a:r>
            <a:r>
              <a:rPr lang="en-US" altLang="zh-CN" sz="1100">
                <a:solidFill>
                  <a:srgbClr val="FFFFFF"/>
                </a:solidFill>
              </a:rPr>
              <a:t>.</a:t>
            </a:r>
            <a:endParaRPr lang="zh-CN" altLang="en-US" sz="1100">
              <a:solidFill>
                <a:srgbClr val="FFFFFF"/>
              </a:solidFill>
            </a:endParaRPr>
          </a:p>
        </p:txBody>
      </p:sp>
      <p:sp>
        <p:nvSpPr>
          <p:cNvPr id="79" name="Rectangle 21"/>
          <p:cNvSpPr>
            <a:spLocks noChangeArrowheads="1"/>
          </p:cNvSpPr>
          <p:nvPr userDrawn="1"/>
        </p:nvSpPr>
        <p:spPr bwMode="auto">
          <a:xfrm>
            <a:off x="5047622" y="6465937"/>
            <a:ext cx="1623667" cy="184666"/>
          </a:xfrm>
          <a:prstGeom prst="rect">
            <a:avLst/>
          </a:prstGeom>
          <a:noFill/>
          <a:ln w="9525" algn="ctr">
            <a:noFill/>
            <a:miter lim="800000"/>
            <a:headEnd/>
            <a:tailEnd/>
          </a:ln>
          <a:effectLst/>
        </p:spPr>
        <p:txBody>
          <a:bodyPr wrap="none" lIns="80082" tIns="0" rIns="80082" bIns="0">
            <a:spAutoFit/>
          </a:bodyPr>
          <a:lstStyle/>
          <a:p>
            <a:pPr defTabSz="801688" eaLnBrk="0" hangingPunct="0">
              <a:defRPr/>
            </a:pPr>
            <a:r>
              <a:rPr lang="en-US" altLang="zh-CN" sz="1200" baseline="0" dirty="0" smtClean="0">
                <a:solidFill>
                  <a:srgbClr val="000000"/>
                </a:solidFill>
                <a:latin typeface="+mn-lt"/>
                <a:ea typeface="+mn-ea"/>
              </a:rPr>
              <a:t>Huawei Confidential</a:t>
            </a:r>
            <a:endParaRPr lang="en-US" altLang="zh-CN" sz="1200" dirty="0">
              <a:latin typeface="+mn-lt"/>
              <a:ea typeface="+mn-ea"/>
            </a:endParaRPr>
          </a:p>
        </p:txBody>
      </p:sp>
      <p:sp>
        <p:nvSpPr>
          <p:cNvPr id="81" name="Rectangle 5"/>
          <p:cNvSpPr>
            <a:spLocks noChangeArrowheads="1"/>
          </p:cNvSpPr>
          <p:nvPr userDrawn="1"/>
        </p:nvSpPr>
        <p:spPr bwMode="auto">
          <a:xfrm>
            <a:off x="8461165" y="6489701"/>
            <a:ext cx="240453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200" dirty="0" smtClean="0">
                <a:solidFill>
                  <a:srgbClr val="000000"/>
                </a:solidFill>
                <a:latin typeface="FrutigerNext LT Bold" pitchFamily="34" charset="0"/>
                <a:ea typeface="MS PGothic" pitchFamily="34" charset="-128"/>
              </a:rPr>
              <a:t> </a:t>
            </a:r>
            <a:fld id="{A4C34F22-587E-473D-9099-376F4F013A30}" type="slidenum">
              <a:rPr lang="de-DE" altLang="zh-CN" sz="1200">
                <a:solidFill>
                  <a:srgbClr val="000000"/>
                </a:solidFill>
                <a:latin typeface="FrutigerNext LT Bold" pitchFamily="34" charset="0"/>
                <a:ea typeface="MS PGothic" pitchFamily="34" charset="-128"/>
              </a:rPr>
              <a:pPr eaLnBrk="0" hangingPunct="0">
                <a:lnSpc>
                  <a:spcPct val="85000"/>
                </a:lnSpc>
              </a:pPr>
              <a:t>‹#›</a:t>
            </a:fld>
            <a:endParaRPr lang="en-GB" altLang="zh-CN" sz="1200" dirty="0">
              <a:solidFill>
                <a:srgbClr val="000000"/>
              </a:solidFill>
              <a:latin typeface="FrutigerNext LT Bold" pitchFamily="34" charset="0"/>
              <a:ea typeface="MS PGothic" pitchFamily="34" charset="-128"/>
            </a:endParaRPr>
          </a:p>
        </p:txBody>
      </p:sp>
    </p:spTree>
  </p:cSld>
  <p:clrMap bg1="lt1" tx1="dk1" bg2="lt2" tx2="dk2" accent1="accent1" accent2="accent2" accent3="accent3" accent4="accent4" accent5="accent5" accent6="accent6" hlink="hlink" folHlink="folHlink"/>
  <p:sldLayoutIdLst>
    <p:sldLayoutId id="2147483822" r:id="rId1"/>
  </p:sldLayoutIdLst>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3200" b="1">
          <a:solidFill>
            <a:srgbClr val="990000"/>
          </a:solidFill>
          <a:latin typeface="Arial" pitchFamily="34" charset="0"/>
          <a:ea typeface="黑体" pitchFamily="49" charset="-122"/>
          <a:cs typeface="Arial" pitchFamily="34" charset="0"/>
        </a:defRPr>
      </a:lvl1pPr>
      <a:lvl2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2pPr>
      <a:lvl3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3pPr>
      <a:lvl4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4pPr>
      <a:lvl5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5pPr>
      <a:lvl6pPr marL="4572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6pPr>
      <a:lvl7pPr marL="9144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7pPr>
      <a:lvl8pPr marL="13716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8pPr>
      <a:lvl9pPr marL="18288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9pPr>
    </p:titleStyle>
    <p:bodyStyle>
      <a:lvl1pPr marL="342900" indent="-342900" algn="l" rtl="0" eaLnBrk="0" fontAlgn="base" hangingPunct="0">
        <a:lnSpc>
          <a:spcPct val="140000"/>
        </a:lnSpc>
        <a:spcBef>
          <a:spcPct val="0"/>
        </a:spcBef>
        <a:spcAft>
          <a:spcPct val="0"/>
        </a:spcAft>
        <a:buClr>
          <a:srgbClr val="777777"/>
        </a:buClr>
        <a:buSzPct val="60000"/>
        <a:buFont typeface="Wingdings" pitchFamily="2" charset="2"/>
        <a:buChar char="l"/>
        <a:defRPr sz="2000">
          <a:solidFill>
            <a:schemeClr val="tx1"/>
          </a:solidFill>
          <a:latin typeface="+mn-lt"/>
          <a:ea typeface="黑体" pitchFamily="49" charset="-122"/>
          <a:cs typeface="+mn-cs"/>
        </a:defRPr>
      </a:lvl1pPr>
      <a:lvl2pPr marL="742950" indent="-285750"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143000" indent="-228600" algn="l" rtl="0" eaLnBrk="0" fontAlgn="base" hangingPunct="0">
        <a:lnSpc>
          <a:spcPct val="140000"/>
        </a:lnSpc>
        <a:spcBef>
          <a:spcPct val="0"/>
        </a:spcBef>
        <a:spcAft>
          <a:spcPct val="0"/>
        </a:spcAft>
        <a:buSzPct val="50000"/>
        <a:buFont typeface="Wingdings" pitchFamily="2" charset="2"/>
        <a:buChar char="n"/>
        <a:defRPr sz="1600">
          <a:solidFill>
            <a:schemeClr val="tx1"/>
          </a:solidFill>
          <a:latin typeface="+mn-lt"/>
          <a:ea typeface="+mn-ea"/>
          <a:cs typeface="+mn-cs"/>
        </a:defRPr>
      </a:lvl3pPr>
      <a:lvl4pPr marL="1600200" indent="-228600" algn="l" rtl="0" eaLnBrk="0" fontAlgn="base" hangingPunct="0">
        <a:lnSpc>
          <a:spcPct val="140000"/>
        </a:lnSpc>
        <a:spcBef>
          <a:spcPct val="0"/>
        </a:spcBef>
        <a:spcAft>
          <a:spcPct val="0"/>
        </a:spcAft>
        <a:buChar char="–"/>
        <a:defRPr sz="1400">
          <a:solidFill>
            <a:schemeClr val="tx1"/>
          </a:solidFill>
          <a:latin typeface="+mn-lt"/>
          <a:ea typeface="+mn-ea"/>
          <a:cs typeface="+mn-cs"/>
        </a:defRPr>
      </a:lvl4pPr>
      <a:lvl5pPr marL="2057400" indent="-228600" algn="l" rtl="0" eaLnBrk="0" fontAlgn="base" hangingPunct="0">
        <a:lnSpc>
          <a:spcPct val="140000"/>
        </a:lnSpc>
        <a:spcBef>
          <a:spcPct val="0"/>
        </a:spcBef>
        <a:spcAft>
          <a:spcPct val="0"/>
        </a:spcAft>
        <a:buFont typeface="Arial" pitchFamily="34" charset="0"/>
        <a:buChar char="~"/>
        <a:defRPr sz="1200">
          <a:solidFill>
            <a:schemeClr val="tx1"/>
          </a:solidFill>
          <a:latin typeface="+mn-lt"/>
          <a:ea typeface="+mn-ea"/>
          <a:cs typeface="+mn-cs"/>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1266" name="Picture 6" descr="5"/>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0" y="5897564"/>
            <a:ext cx="12192000" cy="960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9" name="Rectangle 10"/>
          <p:cNvSpPr>
            <a:spLocks noChangeArrowheads="1"/>
          </p:cNvSpPr>
          <p:nvPr/>
        </p:nvSpPr>
        <p:spPr bwMode="auto">
          <a:xfrm>
            <a:off x="-2603500" y="692150"/>
            <a:ext cx="2459567" cy="5500688"/>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24" tIns="40063" rIns="80124" bIns="40063">
            <a:spAutoFit/>
          </a:bodyPr>
          <a:lstStyle/>
          <a:p>
            <a:pPr marL="342900" indent="-342900" algn="r" eaLnBrk="0" hangingPunct="0">
              <a:lnSpc>
                <a:spcPct val="125000"/>
              </a:lnSpc>
              <a:spcBef>
                <a:spcPct val="20000"/>
              </a:spcBef>
            </a:pPr>
            <a:r>
              <a:rPr lang="zh-CN" altLang="en-US" sz="1100">
                <a:solidFill>
                  <a:srgbClr val="FFFFFF"/>
                </a:solidFill>
              </a:rPr>
              <a:t>英文标题</a:t>
            </a:r>
            <a:r>
              <a:rPr lang="en-US" altLang="zh-CN" sz="1100">
                <a:solidFill>
                  <a:srgbClr val="FFFFFF"/>
                </a:solidFill>
              </a:rPr>
              <a:t>:32-35pt  </a:t>
            </a:r>
            <a:endParaRPr lang="zh-CN" altLang="en-US" sz="1100">
              <a:solidFill>
                <a:srgbClr val="FFFFFF"/>
              </a:solidFill>
            </a:endParaRPr>
          </a:p>
          <a:p>
            <a:pPr marL="342900" indent="-342900" algn="r" eaLnBrk="0" hangingPunct="0">
              <a:lnSpc>
                <a:spcPct val="125000"/>
              </a:lnSpc>
              <a:spcBef>
                <a:spcPct val="20000"/>
              </a:spcBef>
            </a:pPr>
            <a:r>
              <a:rPr lang="zh-CN" altLang="en-US" sz="1100">
                <a:solidFill>
                  <a:srgbClr val="FFFFFF"/>
                </a:solidFill>
              </a:rPr>
              <a:t>颜色</a:t>
            </a:r>
            <a:r>
              <a:rPr lang="en-US" altLang="zh-CN" sz="1100">
                <a:solidFill>
                  <a:srgbClr val="FFFFFF"/>
                </a:solidFill>
              </a:rPr>
              <a:t>: R153 G0 B0</a:t>
            </a:r>
          </a:p>
          <a:p>
            <a:pPr marL="342900" indent="-342900" algn="r" eaLnBrk="0" hangingPunct="0">
              <a:lnSpc>
                <a:spcPct val="125000"/>
              </a:lnSpc>
              <a:spcBef>
                <a:spcPct val="20000"/>
              </a:spcBef>
            </a:pPr>
            <a:r>
              <a:rPr lang="zh-CN" altLang="en-US" sz="1100">
                <a:solidFill>
                  <a:srgbClr val="FFFFFF"/>
                </a:solidFill>
              </a:rPr>
              <a:t>内部使用字体 </a:t>
            </a:r>
            <a:r>
              <a:rPr lang="en-US" altLang="zh-CN" sz="1100">
                <a:solidFill>
                  <a:srgbClr val="FFFFFF"/>
                </a:solidFill>
              </a:rPr>
              <a:t>:</a:t>
            </a:r>
          </a:p>
          <a:p>
            <a:pPr marL="342900" indent="-342900" algn="r" eaLnBrk="0" hangingPunct="0">
              <a:lnSpc>
                <a:spcPct val="125000"/>
              </a:lnSpc>
              <a:spcBef>
                <a:spcPct val="20000"/>
              </a:spcBef>
            </a:pPr>
            <a:r>
              <a:rPr lang="en-US" altLang="zh-CN" sz="1100">
                <a:solidFill>
                  <a:srgbClr val="FFFFFF"/>
                </a:solidFill>
              </a:rPr>
              <a:t>FrutigerNext LT Medium</a:t>
            </a:r>
          </a:p>
          <a:p>
            <a:pPr marL="342900" indent="-342900" algn="r" eaLnBrk="0" hangingPunct="0">
              <a:lnSpc>
                <a:spcPct val="125000"/>
              </a:lnSpc>
              <a:spcBef>
                <a:spcPct val="20000"/>
              </a:spcBef>
            </a:pPr>
            <a:r>
              <a:rPr lang="zh-CN" altLang="en-US" sz="1100">
                <a:solidFill>
                  <a:srgbClr val="FFFFFF"/>
                </a:solidFill>
              </a:rPr>
              <a:t>外部使用字体 </a:t>
            </a:r>
            <a:r>
              <a:rPr lang="en-US" altLang="zh-CN" sz="1100">
                <a:solidFill>
                  <a:srgbClr val="FFFFFF"/>
                </a:solidFill>
              </a:rPr>
              <a:t>: Arial</a:t>
            </a:r>
          </a:p>
          <a:p>
            <a:pPr marL="342900" indent="-342900" algn="r" eaLnBrk="0" hangingPunct="0">
              <a:lnSpc>
                <a:spcPct val="75000"/>
              </a:lnSpc>
              <a:spcBef>
                <a:spcPct val="20000"/>
              </a:spcBef>
            </a:pPr>
            <a:endParaRPr lang="en-US" altLang="zh-CN" sz="1100">
              <a:solidFill>
                <a:srgbClr val="FFFFFF"/>
              </a:solidFill>
            </a:endParaRPr>
          </a:p>
          <a:p>
            <a:pPr marL="342900" indent="-342900" algn="r" eaLnBrk="0" hangingPunct="0">
              <a:lnSpc>
                <a:spcPct val="125000"/>
              </a:lnSpc>
              <a:spcBef>
                <a:spcPct val="20000"/>
              </a:spcBef>
            </a:pPr>
            <a:r>
              <a:rPr lang="zh-CN" altLang="en-US" sz="1100">
                <a:solidFill>
                  <a:srgbClr val="FFFFFF"/>
                </a:solidFill>
              </a:rPr>
              <a:t>中文标题</a:t>
            </a:r>
            <a:r>
              <a:rPr lang="en-US" altLang="zh-CN" sz="1100">
                <a:solidFill>
                  <a:srgbClr val="FFFFFF"/>
                </a:solidFill>
              </a:rPr>
              <a:t>:30-32pt  </a:t>
            </a:r>
            <a:endParaRPr lang="zh-CN" altLang="en-US" sz="1100">
              <a:solidFill>
                <a:srgbClr val="FFFFFF"/>
              </a:solidFill>
            </a:endParaRPr>
          </a:p>
          <a:p>
            <a:pPr marL="342900" indent="-342900" algn="r" eaLnBrk="0" hangingPunct="0">
              <a:lnSpc>
                <a:spcPct val="125000"/>
              </a:lnSpc>
              <a:spcBef>
                <a:spcPct val="20000"/>
              </a:spcBef>
            </a:pPr>
            <a:r>
              <a:rPr lang="zh-CN" altLang="en-US" sz="1100">
                <a:solidFill>
                  <a:srgbClr val="FFFFFF"/>
                </a:solidFill>
              </a:rPr>
              <a:t>颜色</a:t>
            </a:r>
            <a:r>
              <a:rPr lang="en-US" altLang="zh-CN" sz="1100">
                <a:solidFill>
                  <a:srgbClr val="FFFFFF"/>
                </a:solidFill>
              </a:rPr>
              <a:t>: R153 G0 B0</a:t>
            </a:r>
          </a:p>
          <a:p>
            <a:pPr marL="342900" indent="-342900" algn="r" eaLnBrk="0" hangingPunct="0">
              <a:lnSpc>
                <a:spcPct val="125000"/>
              </a:lnSpc>
              <a:spcBef>
                <a:spcPct val="20000"/>
              </a:spcBef>
            </a:pPr>
            <a:r>
              <a:rPr lang="zh-CN" altLang="en-US" sz="1100">
                <a:solidFill>
                  <a:srgbClr val="FFFFFF"/>
                </a:solidFill>
              </a:rPr>
              <a:t>字体</a:t>
            </a:r>
            <a:r>
              <a:rPr lang="en-US" altLang="zh-CN" sz="1100">
                <a:solidFill>
                  <a:srgbClr val="FFFFFF"/>
                </a:solidFill>
              </a:rPr>
              <a:t>:</a:t>
            </a:r>
            <a:r>
              <a:rPr lang="zh-CN" altLang="en-US" sz="1100">
                <a:solidFill>
                  <a:srgbClr val="FFFFFF"/>
                </a:solidFill>
              </a:rPr>
              <a:t>黑体</a:t>
            </a:r>
          </a:p>
          <a:p>
            <a:pPr marL="342900" indent="-342900" algn="r" eaLnBrk="0" hangingPunct="0">
              <a:lnSpc>
                <a:spcPct val="125000"/>
              </a:lnSpc>
              <a:spcBef>
                <a:spcPct val="20000"/>
              </a:spcBef>
            </a:pPr>
            <a:endParaRPr lang="zh-CN" altLang="en-US" sz="1100">
              <a:solidFill>
                <a:srgbClr val="FFFFFF"/>
              </a:solidFill>
            </a:endParaRPr>
          </a:p>
          <a:p>
            <a:pPr marL="342900" indent="-342900" algn="r" eaLnBrk="0" hangingPunct="0">
              <a:lnSpc>
                <a:spcPct val="125000"/>
              </a:lnSpc>
              <a:spcBef>
                <a:spcPct val="20000"/>
              </a:spcBef>
            </a:pPr>
            <a:endParaRPr lang="zh-CN" altLang="en-US" sz="1100">
              <a:solidFill>
                <a:srgbClr val="FFFFFF"/>
              </a:solidFill>
            </a:endParaRPr>
          </a:p>
          <a:p>
            <a:pPr marL="342900" indent="-342900" algn="r" eaLnBrk="0" hangingPunct="0">
              <a:lnSpc>
                <a:spcPct val="125000"/>
              </a:lnSpc>
              <a:spcBef>
                <a:spcPct val="20000"/>
              </a:spcBef>
            </a:pPr>
            <a:endParaRPr lang="zh-CN" altLang="en-US" sz="1100">
              <a:solidFill>
                <a:srgbClr val="FFFFFF"/>
              </a:solidFill>
            </a:endParaRPr>
          </a:p>
          <a:p>
            <a:pPr marL="342900" indent="-342900" algn="r" eaLnBrk="0" hangingPunct="0">
              <a:lnSpc>
                <a:spcPct val="125000"/>
              </a:lnSpc>
              <a:spcBef>
                <a:spcPct val="20000"/>
              </a:spcBef>
            </a:pPr>
            <a:r>
              <a:rPr lang="zh-CN" altLang="en-US" sz="1100">
                <a:solidFill>
                  <a:srgbClr val="FFFFFF"/>
                </a:solidFill>
              </a:rPr>
              <a:t>英文正文</a:t>
            </a:r>
            <a:r>
              <a:rPr lang="en-US" altLang="zh-CN" sz="1100">
                <a:solidFill>
                  <a:srgbClr val="FFFFFF"/>
                </a:solidFill>
              </a:rPr>
              <a:t>:20-22pt</a:t>
            </a:r>
          </a:p>
          <a:p>
            <a:pPr marL="342900" indent="-342900" algn="r" eaLnBrk="0" hangingPunct="0">
              <a:lnSpc>
                <a:spcPct val="125000"/>
              </a:lnSpc>
              <a:spcBef>
                <a:spcPct val="20000"/>
              </a:spcBef>
            </a:pPr>
            <a:r>
              <a:rPr lang="zh-CN" altLang="en-US" sz="1100">
                <a:solidFill>
                  <a:srgbClr val="FFFFFF"/>
                </a:solidFill>
              </a:rPr>
              <a:t>子目录 </a:t>
            </a:r>
            <a:r>
              <a:rPr lang="en-US" altLang="zh-CN" sz="1100">
                <a:solidFill>
                  <a:srgbClr val="FFFFFF"/>
                </a:solidFill>
              </a:rPr>
              <a:t>(2-5</a:t>
            </a:r>
            <a:r>
              <a:rPr lang="zh-CN" altLang="en-US" sz="1100">
                <a:solidFill>
                  <a:srgbClr val="FFFFFF"/>
                </a:solidFill>
              </a:rPr>
              <a:t>级</a:t>
            </a:r>
            <a:r>
              <a:rPr lang="en-US" altLang="zh-CN" sz="1100">
                <a:solidFill>
                  <a:srgbClr val="FFFFFF"/>
                </a:solidFill>
              </a:rPr>
              <a:t>) :18pt  </a:t>
            </a:r>
          </a:p>
          <a:p>
            <a:pPr marL="342900" indent="-342900" algn="r" eaLnBrk="0" hangingPunct="0">
              <a:lnSpc>
                <a:spcPct val="125000"/>
              </a:lnSpc>
              <a:spcBef>
                <a:spcPct val="20000"/>
              </a:spcBef>
            </a:pPr>
            <a:r>
              <a:rPr lang="zh-CN" altLang="en-US" sz="1100">
                <a:solidFill>
                  <a:srgbClr val="FFFFFF"/>
                </a:solidFill>
              </a:rPr>
              <a:t>颜色</a:t>
            </a:r>
            <a:r>
              <a:rPr lang="en-US" altLang="zh-CN" sz="1100">
                <a:solidFill>
                  <a:srgbClr val="FFFFFF"/>
                </a:solidFill>
              </a:rPr>
              <a:t>:</a:t>
            </a:r>
            <a:r>
              <a:rPr lang="zh-CN" altLang="en-US" sz="1100">
                <a:solidFill>
                  <a:srgbClr val="FFFFFF"/>
                </a:solidFill>
              </a:rPr>
              <a:t>黑色</a:t>
            </a:r>
          </a:p>
          <a:p>
            <a:pPr marL="342900" indent="-342900" algn="r" eaLnBrk="0" hangingPunct="0">
              <a:lnSpc>
                <a:spcPct val="125000"/>
              </a:lnSpc>
              <a:spcBef>
                <a:spcPct val="20000"/>
              </a:spcBef>
            </a:pPr>
            <a:r>
              <a:rPr lang="zh-CN" altLang="en-US" sz="1100">
                <a:solidFill>
                  <a:srgbClr val="FFFFFF"/>
                </a:solidFill>
              </a:rPr>
              <a:t>内部使用字体 </a:t>
            </a:r>
            <a:r>
              <a:rPr lang="en-US" altLang="zh-CN" sz="1100">
                <a:solidFill>
                  <a:srgbClr val="FFFFFF"/>
                </a:solidFill>
              </a:rPr>
              <a:t>:</a:t>
            </a:r>
          </a:p>
          <a:p>
            <a:pPr marL="342900" indent="-342900" algn="r" eaLnBrk="0" hangingPunct="0">
              <a:lnSpc>
                <a:spcPct val="125000"/>
              </a:lnSpc>
              <a:spcBef>
                <a:spcPct val="20000"/>
              </a:spcBef>
            </a:pPr>
            <a:r>
              <a:rPr lang="en-US" altLang="zh-CN" sz="1100">
                <a:solidFill>
                  <a:srgbClr val="FFFFFF"/>
                </a:solidFill>
              </a:rPr>
              <a:t>FrutigerNext LT Regular</a:t>
            </a:r>
          </a:p>
          <a:p>
            <a:pPr marL="342900" indent="-342900" algn="r" eaLnBrk="0" hangingPunct="0">
              <a:lnSpc>
                <a:spcPct val="125000"/>
              </a:lnSpc>
              <a:spcBef>
                <a:spcPct val="20000"/>
              </a:spcBef>
            </a:pPr>
            <a:r>
              <a:rPr lang="zh-CN" altLang="en-US" sz="1100">
                <a:solidFill>
                  <a:srgbClr val="FFFFFF"/>
                </a:solidFill>
              </a:rPr>
              <a:t>外部使用字体 </a:t>
            </a:r>
            <a:r>
              <a:rPr lang="en-US" altLang="zh-CN" sz="1100">
                <a:solidFill>
                  <a:srgbClr val="FFFFFF"/>
                </a:solidFill>
              </a:rPr>
              <a:t>: Arial</a:t>
            </a:r>
          </a:p>
          <a:p>
            <a:pPr marL="342900" indent="-342900" algn="r" eaLnBrk="0" hangingPunct="0">
              <a:lnSpc>
                <a:spcPct val="75000"/>
              </a:lnSpc>
              <a:spcBef>
                <a:spcPct val="20000"/>
              </a:spcBef>
            </a:pPr>
            <a:endParaRPr lang="en-US" altLang="zh-CN" sz="1100">
              <a:solidFill>
                <a:srgbClr val="FFFFFF"/>
              </a:solidFill>
            </a:endParaRPr>
          </a:p>
          <a:p>
            <a:pPr marL="342900" indent="-342900" algn="r" eaLnBrk="0" hangingPunct="0">
              <a:lnSpc>
                <a:spcPct val="125000"/>
              </a:lnSpc>
              <a:spcBef>
                <a:spcPct val="20000"/>
              </a:spcBef>
            </a:pPr>
            <a:r>
              <a:rPr lang="zh-CN" altLang="en-US" sz="1100">
                <a:solidFill>
                  <a:srgbClr val="FFFFFF"/>
                </a:solidFill>
              </a:rPr>
              <a:t>中文正文</a:t>
            </a:r>
            <a:r>
              <a:rPr lang="en-US" altLang="zh-CN" sz="1100">
                <a:solidFill>
                  <a:srgbClr val="FFFFFF"/>
                </a:solidFill>
              </a:rPr>
              <a:t>:18-20pt</a:t>
            </a:r>
          </a:p>
          <a:p>
            <a:pPr marL="342900" indent="-342900" algn="r" eaLnBrk="0" hangingPunct="0">
              <a:lnSpc>
                <a:spcPct val="125000"/>
              </a:lnSpc>
              <a:spcBef>
                <a:spcPct val="20000"/>
              </a:spcBef>
            </a:pPr>
            <a:r>
              <a:rPr lang="zh-CN" altLang="en-US" sz="1100">
                <a:solidFill>
                  <a:srgbClr val="FFFFFF"/>
                </a:solidFill>
              </a:rPr>
              <a:t>子目录</a:t>
            </a:r>
            <a:r>
              <a:rPr lang="en-US" altLang="zh-CN" sz="1100">
                <a:solidFill>
                  <a:srgbClr val="FFFFFF"/>
                </a:solidFill>
              </a:rPr>
              <a:t>(2-5</a:t>
            </a:r>
            <a:r>
              <a:rPr lang="zh-CN" altLang="en-US" sz="1100">
                <a:solidFill>
                  <a:srgbClr val="FFFFFF"/>
                </a:solidFill>
              </a:rPr>
              <a:t>级</a:t>
            </a:r>
            <a:r>
              <a:rPr lang="en-US" altLang="zh-CN" sz="1100">
                <a:solidFill>
                  <a:srgbClr val="FFFFFF"/>
                </a:solidFill>
              </a:rPr>
              <a:t>):18pt </a:t>
            </a:r>
            <a:endParaRPr lang="zh-CN" altLang="en-US" sz="1100">
              <a:solidFill>
                <a:srgbClr val="FFFFFF"/>
              </a:solidFill>
            </a:endParaRPr>
          </a:p>
          <a:p>
            <a:pPr marL="342900" indent="-342900" algn="r" eaLnBrk="0" hangingPunct="0">
              <a:lnSpc>
                <a:spcPct val="125000"/>
              </a:lnSpc>
              <a:spcBef>
                <a:spcPct val="20000"/>
              </a:spcBef>
            </a:pPr>
            <a:r>
              <a:rPr lang="zh-CN" altLang="en-US" sz="1100">
                <a:solidFill>
                  <a:srgbClr val="FFFFFF"/>
                </a:solidFill>
              </a:rPr>
              <a:t>颜色</a:t>
            </a:r>
            <a:r>
              <a:rPr lang="en-US" altLang="zh-CN" sz="1100">
                <a:solidFill>
                  <a:srgbClr val="FFFFFF"/>
                </a:solidFill>
              </a:rPr>
              <a:t>:</a:t>
            </a:r>
            <a:r>
              <a:rPr lang="zh-CN" altLang="en-US" sz="1100">
                <a:solidFill>
                  <a:srgbClr val="FFFFFF"/>
                </a:solidFill>
              </a:rPr>
              <a:t>黑色</a:t>
            </a:r>
          </a:p>
          <a:p>
            <a:pPr marL="342900" indent="-342900" algn="r" eaLnBrk="0" hangingPunct="0">
              <a:lnSpc>
                <a:spcPct val="125000"/>
              </a:lnSpc>
              <a:spcBef>
                <a:spcPct val="20000"/>
              </a:spcBef>
            </a:pPr>
            <a:r>
              <a:rPr lang="zh-CN" altLang="en-US" sz="1100">
                <a:solidFill>
                  <a:srgbClr val="FFFFFF"/>
                </a:solidFill>
              </a:rPr>
              <a:t>字体</a:t>
            </a:r>
            <a:r>
              <a:rPr lang="en-US" altLang="zh-CN" sz="1100">
                <a:solidFill>
                  <a:srgbClr val="FFFFFF"/>
                </a:solidFill>
              </a:rPr>
              <a:t>:</a:t>
            </a:r>
            <a:r>
              <a:rPr lang="zh-CN" altLang="en-US" sz="1100">
                <a:solidFill>
                  <a:srgbClr val="FFFFFF"/>
                </a:solidFill>
              </a:rPr>
              <a:t>细黑体</a:t>
            </a:r>
            <a:r>
              <a:rPr lang="zh-CN" altLang="en-US" sz="1100">
                <a:solidFill>
                  <a:srgbClr val="FFFFFF"/>
                </a:solidFill>
                <a:latin typeface="Arial" pitchFamily="34" charset="0"/>
              </a:rPr>
              <a:t> </a:t>
            </a:r>
          </a:p>
        </p:txBody>
      </p:sp>
      <p:grpSp>
        <p:nvGrpSpPr>
          <p:cNvPr id="11270" name="Group 11"/>
          <p:cNvGrpSpPr>
            <a:grpSpLocks/>
          </p:cNvGrpSpPr>
          <p:nvPr/>
        </p:nvGrpSpPr>
        <p:grpSpPr bwMode="auto">
          <a:xfrm>
            <a:off x="12433301" y="3511550"/>
            <a:ext cx="1225551" cy="3224212"/>
            <a:chOff x="5839" y="2251"/>
            <a:chExt cx="579" cy="2031"/>
          </a:xfrm>
        </p:grpSpPr>
        <p:sp>
          <p:nvSpPr>
            <p:cNvPr id="11273" name="Rectangle 12"/>
            <p:cNvSpPr>
              <a:spLocks noChangeArrowheads="1"/>
            </p:cNvSpPr>
            <p:nvPr userDrawn="1"/>
          </p:nvSpPr>
          <p:spPr bwMode="auto">
            <a:xfrm>
              <a:off x="5839" y="3143"/>
              <a:ext cx="579" cy="233"/>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425" tIns="45712" rIns="91425" bIns="45712" anchor="ctr">
              <a:spAutoFit/>
            </a:bodyPr>
            <a:lstStyle/>
            <a:p>
              <a:endParaRPr lang="zh-CN" altLang="en-US"/>
            </a:p>
          </p:txBody>
        </p:sp>
        <p:grpSp>
          <p:nvGrpSpPr>
            <p:cNvPr id="11274" name="Group 13"/>
            <p:cNvGrpSpPr>
              <a:grpSpLocks/>
            </p:cNvGrpSpPr>
            <p:nvPr userDrawn="1"/>
          </p:nvGrpSpPr>
          <p:grpSpPr bwMode="auto">
            <a:xfrm>
              <a:off x="5893" y="2387"/>
              <a:ext cx="466" cy="115"/>
              <a:chOff x="5893" y="2387"/>
              <a:chExt cx="466" cy="115"/>
            </a:xfrm>
          </p:grpSpPr>
          <p:sp>
            <p:nvSpPr>
              <p:cNvPr id="11335" name="Rectangle 14"/>
              <p:cNvSpPr>
                <a:spLocks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336" name="Rectangle 15"/>
              <p:cNvSpPr>
                <a:spLocks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337" name="Rectangle 16"/>
              <p:cNvSpPr>
                <a:spLocks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338" name="Rectangle 17"/>
              <p:cNvSpPr>
                <a:spLocks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1275" name="Group 18"/>
            <p:cNvGrpSpPr>
              <a:grpSpLocks/>
            </p:cNvGrpSpPr>
            <p:nvPr userDrawn="1"/>
          </p:nvGrpSpPr>
          <p:grpSpPr bwMode="auto">
            <a:xfrm>
              <a:off x="5893" y="2523"/>
              <a:ext cx="466" cy="115"/>
              <a:chOff x="5893" y="2523"/>
              <a:chExt cx="466" cy="115"/>
            </a:xfrm>
          </p:grpSpPr>
          <p:sp>
            <p:nvSpPr>
              <p:cNvPr id="11331" name="Rectangle 19"/>
              <p:cNvSpPr>
                <a:spLocks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332" name="Rectangle 20"/>
              <p:cNvSpPr>
                <a:spLocks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333" name="Rectangle 21"/>
              <p:cNvSpPr>
                <a:spLocks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334" name="Rectangle 22"/>
              <p:cNvSpPr>
                <a:spLocks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1276" name="Group 23"/>
            <p:cNvGrpSpPr>
              <a:grpSpLocks/>
            </p:cNvGrpSpPr>
            <p:nvPr userDrawn="1"/>
          </p:nvGrpSpPr>
          <p:grpSpPr bwMode="auto">
            <a:xfrm>
              <a:off x="5893" y="2659"/>
              <a:ext cx="466" cy="115"/>
              <a:chOff x="5893" y="2659"/>
              <a:chExt cx="466" cy="115"/>
            </a:xfrm>
          </p:grpSpPr>
          <p:sp>
            <p:nvSpPr>
              <p:cNvPr id="11327" name="Rectangle 24"/>
              <p:cNvSpPr>
                <a:spLocks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328" name="Rectangle 25"/>
              <p:cNvSpPr>
                <a:spLocks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329" name="Rectangle 26"/>
              <p:cNvSpPr>
                <a:spLocks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330" name="Rectangle 27"/>
              <p:cNvSpPr>
                <a:spLocks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1277" name="Group 28"/>
            <p:cNvGrpSpPr>
              <a:grpSpLocks/>
            </p:cNvGrpSpPr>
            <p:nvPr userDrawn="1"/>
          </p:nvGrpSpPr>
          <p:grpSpPr bwMode="auto">
            <a:xfrm>
              <a:off x="5893" y="2251"/>
              <a:ext cx="466" cy="119"/>
              <a:chOff x="5893" y="2251"/>
              <a:chExt cx="466" cy="119"/>
            </a:xfrm>
          </p:grpSpPr>
          <p:sp>
            <p:nvSpPr>
              <p:cNvPr id="11323" name="Rectangle 29"/>
              <p:cNvSpPr>
                <a:spLocks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324" name="Rectangle 30"/>
              <p:cNvSpPr>
                <a:spLocks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325" name="Rectangle 31"/>
              <p:cNvSpPr>
                <a:spLocks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326" name="Rectangle 32"/>
              <p:cNvSpPr>
                <a:spLocks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1278" name="Group 33"/>
            <p:cNvGrpSpPr>
              <a:grpSpLocks/>
            </p:cNvGrpSpPr>
            <p:nvPr userDrawn="1"/>
          </p:nvGrpSpPr>
          <p:grpSpPr bwMode="auto">
            <a:xfrm>
              <a:off x="5893" y="2886"/>
              <a:ext cx="466" cy="115"/>
              <a:chOff x="5893" y="2886"/>
              <a:chExt cx="466" cy="115"/>
            </a:xfrm>
          </p:grpSpPr>
          <p:sp>
            <p:nvSpPr>
              <p:cNvPr id="11319" name="Rectangle 34"/>
              <p:cNvSpPr>
                <a:spLocks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320" name="Rectangle 35"/>
              <p:cNvSpPr>
                <a:spLocks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321" name="Rectangle 36"/>
              <p:cNvSpPr>
                <a:spLocks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322" name="Rectangle 37"/>
              <p:cNvSpPr>
                <a:spLocks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1279" name="Group 38"/>
            <p:cNvGrpSpPr>
              <a:grpSpLocks/>
            </p:cNvGrpSpPr>
            <p:nvPr userDrawn="1"/>
          </p:nvGrpSpPr>
          <p:grpSpPr bwMode="auto">
            <a:xfrm>
              <a:off x="5893" y="3022"/>
              <a:ext cx="466" cy="115"/>
              <a:chOff x="5893" y="3022"/>
              <a:chExt cx="466" cy="115"/>
            </a:xfrm>
          </p:grpSpPr>
          <p:sp>
            <p:nvSpPr>
              <p:cNvPr id="11315" name="Rectangle 39"/>
              <p:cNvSpPr>
                <a:spLocks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316" name="Rectangle 40"/>
              <p:cNvSpPr>
                <a:spLocks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317" name="Rectangle 41"/>
              <p:cNvSpPr>
                <a:spLocks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318" name="Rectangle 42"/>
              <p:cNvSpPr>
                <a:spLocks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1280" name="Group 43"/>
            <p:cNvGrpSpPr>
              <a:grpSpLocks/>
            </p:cNvGrpSpPr>
            <p:nvPr userDrawn="1"/>
          </p:nvGrpSpPr>
          <p:grpSpPr bwMode="auto">
            <a:xfrm>
              <a:off x="5893" y="3158"/>
              <a:ext cx="466" cy="115"/>
              <a:chOff x="5893" y="3158"/>
              <a:chExt cx="466" cy="115"/>
            </a:xfrm>
          </p:grpSpPr>
          <p:sp>
            <p:nvSpPr>
              <p:cNvPr id="11311" name="Rectangle 44"/>
              <p:cNvSpPr>
                <a:spLocks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312" name="Rectangle 45"/>
              <p:cNvSpPr>
                <a:spLocks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313" name="Rectangle 46"/>
              <p:cNvSpPr>
                <a:spLocks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314" name="Rectangle 47"/>
              <p:cNvSpPr>
                <a:spLocks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1281" name="Group 48"/>
            <p:cNvGrpSpPr>
              <a:grpSpLocks/>
            </p:cNvGrpSpPr>
            <p:nvPr userDrawn="1"/>
          </p:nvGrpSpPr>
          <p:grpSpPr bwMode="auto">
            <a:xfrm>
              <a:off x="5893" y="3385"/>
              <a:ext cx="466" cy="115"/>
              <a:chOff x="5893" y="3385"/>
              <a:chExt cx="466" cy="115"/>
            </a:xfrm>
          </p:grpSpPr>
          <p:sp>
            <p:nvSpPr>
              <p:cNvPr id="11307" name="Rectangle 49"/>
              <p:cNvSpPr>
                <a:spLocks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308" name="Rectangle 50"/>
              <p:cNvSpPr>
                <a:spLocks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309" name="Rectangle 51"/>
              <p:cNvSpPr>
                <a:spLocks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310" name="Rectangle 52"/>
              <p:cNvSpPr>
                <a:spLocks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1282" name="Group 53"/>
            <p:cNvGrpSpPr>
              <a:grpSpLocks/>
            </p:cNvGrpSpPr>
            <p:nvPr userDrawn="1"/>
          </p:nvGrpSpPr>
          <p:grpSpPr bwMode="auto">
            <a:xfrm>
              <a:off x="5893" y="3521"/>
              <a:ext cx="466" cy="115"/>
              <a:chOff x="5893" y="3521"/>
              <a:chExt cx="466" cy="115"/>
            </a:xfrm>
          </p:grpSpPr>
          <p:sp>
            <p:nvSpPr>
              <p:cNvPr id="11303" name="Rectangle 54"/>
              <p:cNvSpPr>
                <a:spLocks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304" name="Rectangle 55"/>
              <p:cNvSpPr>
                <a:spLocks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305" name="Rectangle 56"/>
              <p:cNvSpPr>
                <a:spLocks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306" name="Rectangle 57"/>
              <p:cNvSpPr>
                <a:spLocks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1283" name="Group 58"/>
            <p:cNvGrpSpPr>
              <a:grpSpLocks/>
            </p:cNvGrpSpPr>
            <p:nvPr userDrawn="1"/>
          </p:nvGrpSpPr>
          <p:grpSpPr bwMode="auto">
            <a:xfrm>
              <a:off x="5893" y="3657"/>
              <a:ext cx="466" cy="115"/>
              <a:chOff x="5893" y="3657"/>
              <a:chExt cx="466" cy="115"/>
            </a:xfrm>
          </p:grpSpPr>
          <p:sp>
            <p:nvSpPr>
              <p:cNvPr id="11299" name="Rectangle 59"/>
              <p:cNvSpPr>
                <a:spLocks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300" name="Rectangle 60"/>
              <p:cNvSpPr>
                <a:spLocks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301" name="Rectangle 61"/>
              <p:cNvSpPr>
                <a:spLocks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302" name="Rectangle 62"/>
              <p:cNvSpPr>
                <a:spLocks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1284" name="Group 63"/>
            <p:cNvGrpSpPr>
              <a:grpSpLocks/>
            </p:cNvGrpSpPr>
            <p:nvPr userDrawn="1"/>
          </p:nvGrpSpPr>
          <p:grpSpPr bwMode="auto">
            <a:xfrm>
              <a:off x="5893" y="3884"/>
              <a:ext cx="466" cy="115"/>
              <a:chOff x="5893" y="3884"/>
              <a:chExt cx="466" cy="115"/>
            </a:xfrm>
          </p:grpSpPr>
          <p:sp>
            <p:nvSpPr>
              <p:cNvPr id="11295" name="Rectangle 64"/>
              <p:cNvSpPr>
                <a:spLocks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296" name="Rectangle 65"/>
              <p:cNvSpPr>
                <a:spLocks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297" name="Rectangle 66"/>
              <p:cNvSpPr>
                <a:spLocks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298" name="Rectangle 67"/>
              <p:cNvSpPr>
                <a:spLocks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1285" name="Group 68"/>
            <p:cNvGrpSpPr>
              <a:grpSpLocks/>
            </p:cNvGrpSpPr>
            <p:nvPr userDrawn="1"/>
          </p:nvGrpSpPr>
          <p:grpSpPr bwMode="auto">
            <a:xfrm>
              <a:off x="5893" y="4026"/>
              <a:ext cx="466" cy="115"/>
              <a:chOff x="5893" y="4026"/>
              <a:chExt cx="466" cy="115"/>
            </a:xfrm>
          </p:grpSpPr>
          <p:sp>
            <p:nvSpPr>
              <p:cNvPr id="11291" name="Rectangle 69"/>
              <p:cNvSpPr>
                <a:spLocks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292" name="Rectangle 70"/>
              <p:cNvSpPr>
                <a:spLocks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293" name="Rectangle 71"/>
              <p:cNvSpPr>
                <a:spLocks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294" name="Rectangle 72"/>
              <p:cNvSpPr>
                <a:spLocks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1286" name="Group 73"/>
            <p:cNvGrpSpPr>
              <a:grpSpLocks/>
            </p:cNvGrpSpPr>
            <p:nvPr userDrawn="1"/>
          </p:nvGrpSpPr>
          <p:grpSpPr bwMode="auto">
            <a:xfrm>
              <a:off x="5893" y="4167"/>
              <a:ext cx="466" cy="115"/>
              <a:chOff x="5893" y="4167"/>
              <a:chExt cx="466" cy="115"/>
            </a:xfrm>
          </p:grpSpPr>
          <p:sp>
            <p:nvSpPr>
              <p:cNvPr id="11287" name="Rectangle 74"/>
              <p:cNvSpPr>
                <a:spLocks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288" name="Rectangle 75"/>
              <p:cNvSpPr>
                <a:spLocks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289" name="Rectangle 76"/>
              <p:cNvSpPr>
                <a:spLocks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290" name="Rectangle 77"/>
              <p:cNvSpPr>
                <a:spLocks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1271" name="Rectangle 78"/>
          <p:cNvSpPr>
            <a:spLocks noChangeArrowheads="1"/>
          </p:cNvSpPr>
          <p:nvPr/>
        </p:nvSpPr>
        <p:spPr bwMode="auto">
          <a:xfrm>
            <a:off x="12335934" y="1341438"/>
            <a:ext cx="1589617" cy="133355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24" tIns="40063" rIns="80124" bIns="40063">
            <a:spAutoFit/>
          </a:bodyPr>
          <a:lstStyle/>
          <a:p>
            <a:pPr eaLnBrk="0" hangingPunct="0">
              <a:lnSpc>
                <a:spcPct val="120000"/>
              </a:lnSpc>
              <a:spcBef>
                <a:spcPct val="20000"/>
              </a:spcBef>
            </a:pPr>
            <a:r>
              <a:rPr lang="zh-CN" altLang="en-US" sz="1100">
                <a:solidFill>
                  <a:srgbClr val="FFFFFF"/>
                </a:solidFill>
              </a:rPr>
              <a:t>配色参考方案：</a:t>
            </a:r>
          </a:p>
          <a:p>
            <a:pPr eaLnBrk="0" hangingPunct="0">
              <a:lnSpc>
                <a:spcPct val="120000"/>
              </a:lnSpc>
              <a:spcBef>
                <a:spcPct val="20000"/>
              </a:spcBef>
            </a:pPr>
            <a:r>
              <a:rPr lang="zh-CN" altLang="en-US" sz="1100">
                <a:solidFill>
                  <a:srgbClr val="FFFFFF"/>
                </a:solidFill>
              </a:rPr>
              <a:t>建议同一页面内不超过四种颜色，以下是</a:t>
            </a:r>
            <a:r>
              <a:rPr lang="en-US" altLang="zh-CN" sz="1100">
                <a:solidFill>
                  <a:srgbClr val="FFFFFF"/>
                </a:solidFill>
              </a:rPr>
              <a:t>13</a:t>
            </a:r>
            <a:r>
              <a:rPr lang="zh-CN" altLang="en-US" sz="1100">
                <a:solidFill>
                  <a:srgbClr val="FFFFFF"/>
                </a:solidFill>
              </a:rPr>
              <a:t>组配色方案，同一页面内只选择一组使用。（仅供参考）</a:t>
            </a:r>
          </a:p>
        </p:txBody>
      </p:sp>
      <p:sp>
        <p:nvSpPr>
          <p:cNvPr id="11272" name="Rectangle 79"/>
          <p:cNvSpPr>
            <a:spLocks noChangeArrowheads="1"/>
          </p:cNvSpPr>
          <p:nvPr/>
        </p:nvSpPr>
        <p:spPr bwMode="auto">
          <a:xfrm>
            <a:off x="12335934" y="7938"/>
            <a:ext cx="1494367" cy="487174"/>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0124" tIns="40063" rIns="80124" bIns="40063">
            <a:spAutoFit/>
          </a:bodyPr>
          <a:lstStyle/>
          <a:p>
            <a:pPr>
              <a:lnSpc>
                <a:spcPct val="120000"/>
              </a:lnSpc>
              <a:spcBef>
                <a:spcPct val="20000"/>
              </a:spcBef>
            </a:pPr>
            <a:r>
              <a:rPr lang="zh-CN" altLang="en-US" sz="1100">
                <a:solidFill>
                  <a:srgbClr val="FFFFFF"/>
                </a:solidFill>
              </a:rPr>
              <a:t>客户或者合作伙伴的标志放在右上角</a:t>
            </a:r>
            <a:r>
              <a:rPr lang="en-US" altLang="zh-CN" sz="1100">
                <a:solidFill>
                  <a:srgbClr val="FFFFFF"/>
                </a:solidFill>
              </a:rPr>
              <a:t>.</a:t>
            </a:r>
            <a:endParaRPr lang="zh-CN" altLang="en-US" sz="1100">
              <a:solidFill>
                <a:srgbClr val="FFFFFF"/>
              </a:solidFill>
            </a:endParaRPr>
          </a:p>
        </p:txBody>
      </p:sp>
      <p:sp>
        <p:nvSpPr>
          <p:cNvPr id="75" name="TextBox 74"/>
          <p:cNvSpPr txBox="1"/>
          <p:nvPr/>
        </p:nvSpPr>
        <p:spPr>
          <a:xfrm>
            <a:off x="1007534" y="4508501"/>
            <a:ext cx="10176933" cy="1246495"/>
          </a:xfrm>
          <a:prstGeom prst="rect">
            <a:avLst/>
          </a:prstGeom>
          <a:noFill/>
        </p:spPr>
        <p:txBody>
          <a:bodyPr wrap="square" rtlCol="0">
            <a:spAutoFit/>
          </a:bodyPr>
          <a:lstStyle/>
          <a:p>
            <a:pPr algn="just">
              <a:lnSpc>
                <a:spcPct val="100000"/>
              </a:lnSpc>
            </a:pPr>
            <a:r>
              <a:rPr lang="en-US" altLang="zh-CN" sz="1250" b="1" kern="1200" dirty="0" smtClean="0">
                <a:solidFill>
                  <a:schemeClr val="tx1"/>
                </a:solidFill>
                <a:effectLst/>
                <a:latin typeface="FrutigerNext LT Regular" pitchFamily="34" charset="0"/>
                <a:ea typeface="宋体" charset="-122"/>
                <a:cs typeface="+mn-cs"/>
              </a:rPr>
              <a:t>Copyright©2011 Huawei Technologies Co., Ltd. All Rights Reserved.</a:t>
            </a:r>
            <a:endParaRPr lang="zh-CN" altLang="zh-CN" sz="1250" kern="1200" dirty="0" smtClean="0">
              <a:solidFill>
                <a:schemeClr val="tx1"/>
              </a:solidFill>
              <a:effectLst/>
              <a:latin typeface="FrutigerNext LT Regular" pitchFamily="34" charset="0"/>
              <a:ea typeface="宋体" charset="-122"/>
              <a:cs typeface="+mn-cs"/>
            </a:endParaRPr>
          </a:p>
          <a:p>
            <a:pPr algn="just">
              <a:lnSpc>
                <a:spcPct val="100000"/>
              </a:lnSpc>
            </a:pPr>
            <a:r>
              <a:rPr lang="en-US" altLang="zh-CN" sz="1250" kern="1200" dirty="0" smtClean="0">
                <a:solidFill>
                  <a:schemeClr val="tx1"/>
                </a:solidFill>
                <a:effectLst/>
                <a:latin typeface="FrutigerNext LT Regular" pitchFamily="34" charset="0"/>
                <a:ea typeface="宋体" charset="-122"/>
                <a:cs typeface="+mn-cs"/>
              </a:rPr>
              <a:t>The 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Huawei may change the information at any time without notice. </a:t>
            </a:r>
            <a:endParaRPr lang="zh-CN" altLang="zh-CN" sz="1250" kern="1200" dirty="0">
              <a:solidFill>
                <a:schemeClr val="tx1"/>
              </a:solidFill>
              <a:effectLst/>
              <a:latin typeface="FrutigerNext LT Regular" pitchFamily="34" charset="0"/>
              <a:ea typeface="宋体" charset="-122"/>
              <a:cs typeface="+mn-cs"/>
            </a:endParaRPr>
          </a:p>
        </p:txBody>
      </p:sp>
      <p:sp>
        <p:nvSpPr>
          <p:cNvPr id="78" name="Text Box 7"/>
          <p:cNvSpPr txBox="1">
            <a:spLocks noChangeArrowheads="1"/>
          </p:cNvSpPr>
          <p:nvPr/>
        </p:nvSpPr>
        <p:spPr bwMode="auto">
          <a:xfrm>
            <a:off x="4742159" y="2668589"/>
            <a:ext cx="2707682" cy="7613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83448" tIns="41724" rIns="83448" bIns="41724">
            <a:spAutoFit/>
          </a:bodyPr>
          <a:lstStyle>
            <a:lvl1pPr defTabSz="835025" eaLnBrk="0" hangingPunct="0">
              <a:defRPr>
                <a:solidFill>
                  <a:schemeClr val="tx1"/>
                </a:solidFill>
                <a:latin typeface="Calibri" pitchFamily="34" charset="0"/>
                <a:ea typeface="宋体" pitchFamily="2" charset="-122"/>
              </a:defRPr>
            </a:lvl1pPr>
            <a:lvl2pPr marL="742950" indent="-285750" defTabSz="835025" eaLnBrk="0" hangingPunct="0">
              <a:defRPr>
                <a:solidFill>
                  <a:schemeClr val="tx1"/>
                </a:solidFill>
                <a:latin typeface="Calibri" pitchFamily="34" charset="0"/>
                <a:ea typeface="宋体" pitchFamily="2" charset="-122"/>
              </a:defRPr>
            </a:lvl2pPr>
            <a:lvl3pPr marL="1143000" indent="-228600" defTabSz="835025" eaLnBrk="0" hangingPunct="0">
              <a:defRPr>
                <a:solidFill>
                  <a:schemeClr val="tx1"/>
                </a:solidFill>
                <a:latin typeface="Calibri" pitchFamily="34" charset="0"/>
                <a:ea typeface="宋体" pitchFamily="2" charset="-122"/>
              </a:defRPr>
            </a:lvl3pPr>
            <a:lvl4pPr marL="1600200" indent="-228600" defTabSz="835025" eaLnBrk="0" hangingPunct="0">
              <a:defRPr>
                <a:solidFill>
                  <a:schemeClr val="tx1"/>
                </a:solidFill>
                <a:latin typeface="Calibri" pitchFamily="34" charset="0"/>
                <a:ea typeface="宋体" pitchFamily="2" charset="-122"/>
              </a:defRPr>
            </a:lvl4pPr>
            <a:lvl5pPr marL="2057400" indent="-228600" defTabSz="835025" eaLnBrk="0" hangingPunct="0">
              <a:defRPr>
                <a:solidFill>
                  <a:schemeClr val="tx1"/>
                </a:solidFill>
                <a:latin typeface="Calibri" pitchFamily="34" charset="0"/>
                <a:ea typeface="宋体" pitchFamily="2" charset="-122"/>
              </a:defRPr>
            </a:lvl5pPr>
            <a:lvl6pPr marL="2514600" indent="-228600" defTabSz="835025"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35025"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35025"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35025" eaLnBrk="0" fontAlgn="base" hangingPunct="0">
              <a:spcBef>
                <a:spcPct val="0"/>
              </a:spcBef>
              <a:spcAft>
                <a:spcPct val="0"/>
              </a:spcAft>
              <a:defRPr>
                <a:solidFill>
                  <a:schemeClr val="tx1"/>
                </a:solidFill>
                <a:latin typeface="Calibri" pitchFamily="34" charset="0"/>
                <a:ea typeface="宋体" pitchFamily="2" charset="-122"/>
              </a:defRPr>
            </a:lvl9pPr>
          </a:lstStyle>
          <a:p>
            <a:pPr algn="ctr">
              <a:defRPr/>
            </a:pPr>
            <a:r>
              <a:rPr lang="en-US" altLang="zh-CN" sz="4400" dirty="0" smtClean="0">
                <a:solidFill>
                  <a:srgbClr val="990000"/>
                </a:solidFill>
                <a:latin typeface="+mn-lt"/>
                <a:ea typeface="MS PGothic" pitchFamily="34" charset="-128"/>
              </a:rPr>
              <a:t>Thank you</a:t>
            </a:r>
          </a:p>
        </p:txBody>
      </p:sp>
      <p:sp>
        <p:nvSpPr>
          <p:cNvPr id="79" name="Text Box 8"/>
          <p:cNvSpPr txBox="1">
            <a:spLocks noChangeArrowheads="1"/>
          </p:cNvSpPr>
          <p:nvPr/>
        </p:nvSpPr>
        <p:spPr bwMode="auto">
          <a:xfrm>
            <a:off x="4844750" y="3429000"/>
            <a:ext cx="2502498" cy="4843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83448" tIns="41724" rIns="83448" bIns="41724">
            <a:spAutoFit/>
          </a:bodyPr>
          <a:lstStyle>
            <a:lvl1pPr defTabSz="835025" eaLnBrk="0" hangingPunct="0">
              <a:defRPr>
                <a:solidFill>
                  <a:schemeClr val="tx1"/>
                </a:solidFill>
                <a:latin typeface="Calibri" pitchFamily="34" charset="0"/>
                <a:ea typeface="宋体" charset="-122"/>
              </a:defRPr>
            </a:lvl1pPr>
            <a:lvl2pPr marL="742950" indent="-285750" defTabSz="835025" eaLnBrk="0" hangingPunct="0">
              <a:defRPr>
                <a:solidFill>
                  <a:schemeClr val="tx1"/>
                </a:solidFill>
                <a:latin typeface="Calibri" pitchFamily="34" charset="0"/>
                <a:ea typeface="宋体" charset="-122"/>
              </a:defRPr>
            </a:lvl2pPr>
            <a:lvl3pPr marL="1143000" indent="-228600" defTabSz="835025" eaLnBrk="0" hangingPunct="0">
              <a:defRPr>
                <a:solidFill>
                  <a:schemeClr val="tx1"/>
                </a:solidFill>
                <a:latin typeface="Calibri" pitchFamily="34" charset="0"/>
                <a:ea typeface="宋体" charset="-122"/>
              </a:defRPr>
            </a:lvl3pPr>
            <a:lvl4pPr marL="1600200" indent="-228600" defTabSz="835025" eaLnBrk="0" hangingPunct="0">
              <a:defRPr>
                <a:solidFill>
                  <a:schemeClr val="tx1"/>
                </a:solidFill>
                <a:latin typeface="Calibri" pitchFamily="34" charset="0"/>
                <a:ea typeface="宋体" charset="-122"/>
              </a:defRPr>
            </a:lvl4pPr>
            <a:lvl5pPr marL="2057400" indent="-228600" defTabSz="835025" eaLnBrk="0" hangingPunct="0">
              <a:defRPr>
                <a:solidFill>
                  <a:schemeClr val="tx1"/>
                </a:solidFill>
                <a:latin typeface="Calibri" pitchFamily="34" charset="0"/>
                <a:ea typeface="宋体" charset="-122"/>
              </a:defRPr>
            </a:lvl5pPr>
            <a:lvl6pPr marL="2514600" indent="-228600" defTabSz="835025" eaLnBrk="0" fontAlgn="base" hangingPunct="0">
              <a:spcBef>
                <a:spcPct val="0"/>
              </a:spcBef>
              <a:spcAft>
                <a:spcPct val="0"/>
              </a:spcAft>
              <a:defRPr>
                <a:solidFill>
                  <a:schemeClr val="tx1"/>
                </a:solidFill>
                <a:latin typeface="Calibri" pitchFamily="34" charset="0"/>
                <a:ea typeface="宋体" charset="-122"/>
              </a:defRPr>
            </a:lvl6pPr>
            <a:lvl7pPr marL="2971800" indent="-228600" defTabSz="835025" eaLnBrk="0" fontAlgn="base" hangingPunct="0">
              <a:spcBef>
                <a:spcPct val="0"/>
              </a:spcBef>
              <a:spcAft>
                <a:spcPct val="0"/>
              </a:spcAft>
              <a:defRPr>
                <a:solidFill>
                  <a:schemeClr val="tx1"/>
                </a:solidFill>
                <a:latin typeface="Calibri" pitchFamily="34" charset="0"/>
                <a:ea typeface="宋体" charset="-122"/>
              </a:defRPr>
            </a:lvl7pPr>
            <a:lvl8pPr marL="3429000" indent="-228600" defTabSz="835025" eaLnBrk="0" fontAlgn="base" hangingPunct="0">
              <a:spcBef>
                <a:spcPct val="0"/>
              </a:spcBef>
              <a:spcAft>
                <a:spcPct val="0"/>
              </a:spcAft>
              <a:defRPr>
                <a:solidFill>
                  <a:schemeClr val="tx1"/>
                </a:solidFill>
                <a:latin typeface="Calibri" pitchFamily="34" charset="0"/>
                <a:ea typeface="宋体" charset="-122"/>
              </a:defRPr>
            </a:lvl8pPr>
            <a:lvl9pPr marL="3886200" indent="-228600" defTabSz="835025" eaLnBrk="0" fontAlgn="base" hangingPunct="0">
              <a:spcBef>
                <a:spcPct val="0"/>
              </a:spcBef>
              <a:spcAft>
                <a:spcPct val="0"/>
              </a:spcAft>
              <a:defRPr>
                <a:solidFill>
                  <a:schemeClr val="tx1"/>
                </a:solidFill>
                <a:latin typeface="Calibri" pitchFamily="34" charset="0"/>
                <a:ea typeface="宋体" charset="-122"/>
              </a:defRPr>
            </a:lvl9pPr>
          </a:lstStyle>
          <a:p>
            <a:pPr algn="ctr"/>
            <a:r>
              <a:rPr lang="en-US" altLang="zh-CN" sz="2600" dirty="0">
                <a:solidFill>
                  <a:srgbClr val="666666"/>
                </a:solidFill>
                <a:latin typeface="+mn-lt"/>
                <a:ea typeface="ＭＳ Ｐゴシック" pitchFamily="34" charset="-128"/>
              </a:rPr>
              <a:t>www.huawei.com</a:t>
            </a:r>
            <a:endParaRPr lang="en-US" altLang="zh-CN" sz="2600" dirty="0">
              <a:solidFill>
                <a:srgbClr val="990000"/>
              </a:solidFill>
              <a:latin typeface="+mn-lt"/>
              <a:ea typeface="ＭＳ Ｐゴシック" pitchFamily="34" charset="-128"/>
            </a:endParaRPr>
          </a:p>
        </p:txBody>
      </p:sp>
    </p:spTree>
  </p:cSld>
  <p:clrMap bg1="lt1" tx1="dk1" bg2="lt2" tx2="dk2" accent1="accent1" accent2="accent2" accent3="accent3" accent4="accent4" accent5="accent5" accent6="accent6" hlink="hlink" folHlink="folHlink"/>
  <p:sldLayoutIdLst>
    <p:sldLayoutId id="2147483823" r:id="rId1"/>
  </p:sldLayoutIdLst>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3200" b="1">
          <a:solidFill>
            <a:srgbClr val="990000"/>
          </a:solidFill>
          <a:latin typeface="+mj-lt"/>
          <a:ea typeface="+mj-ea"/>
          <a:cs typeface="+mj-cs"/>
        </a:defRPr>
      </a:lvl1pPr>
      <a:lvl2pPr algn="l" rtl="0" eaLnBrk="0" fontAlgn="base" hangingPunct="0">
        <a:spcBef>
          <a:spcPct val="0"/>
        </a:spcBef>
        <a:spcAft>
          <a:spcPct val="0"/>
        </a:spcAft>
        <a:defRPr sz="3200" b="1">
          <a:solidFill>
            <a:srgbClr val="990000"/>
          </a:solidFill>
          <a:latin typeface="FrutigerNext LT Medium" pitchFamily="34" charset="0"/>
          <a:ea typeface="华文细黑" pitchFamily="2" charset="-122"/>
          <a:cs typeface="宋体" charset="-122"/>
        </a:defRPr>
      </a:lvl2pPr>
      <a:lvl3pPr algn="l" rtl="0" eaLnBrk="0" fontAlgn="base" hangingPunct="0">
        <a:spcBef>
          <a:spcPct val="0"/>
        </a:spcBef>
        <a:spcAft>
          <a:spcPct val="0"/>
        </a:spcAft>
        <a:defRPr sz="3200" b="1">
          <a:solidFill>
            <a:srgbClr val="990000"/>
          </a:solidFill>
          <a:latin typeface="FrutigerNext LT Medium" pitchFamily="34" charset="0"/>
          <a:ea typeface="华文细黑" pitchFamily="2" charset="-122"/>
          <a:cs typeface="宋体" charset="-122"/>
        </a:defRPr>
      </a:lvl3pPr>
      <a:lvl4pPr algn="l" rtl="0" eaLnBrk="0" fontAlgn="base" hangingPunct="0">
        <a:spcBef>
          <a:spcPct val="0"/>
        </a:spcBef>
        <a:spcAft>
          <a:spcPct val="0"/>
        </a:spcAft>
        <a:defRPr sz="3200" b="1">
          <a:solidFill>
            <a:srgbClr val="990000"/>
          </a:solidFill>
          <a:latin typeface="FrutigerNext LT Medium" pitchFamily="34" charset="0"/>
          <a:ea typeface="华文细黑" pitchFamily="2" charset="-122"/>
          <a:cs typeface="宋体" charset="-122"/>
        </a:defRPr>
      </a:lvl4pPr>
      <a:lvl5pPr algn="l" rtl="0" eaLnBrk="0" fontAlgn="base" hangingPunct="0">
        <a:spcBef>
          <a:spcPct val="0"/>
        </a:spcBef>
        <a:spcAft>
          <a:spcPct val="0"/>
        </a:spcAft>
        <a:defRPr sz="3200" b="1">
          <a:solidFill>
            <a:srgbClr val="990000"/>
          </a:solidFill>
          <a:latin typeface="FrutigerNext LT Medium" pitchFamily="34" charset="0"/>
          <a:ea typeface="华文细黑" pitchFamily="2" charset="-122"/>
          <a:cs typeface="宋体" charset="-122"/>
        </a:defRPr>
      </a:lvl5pPr>
      <a:lvl6pPr marL="4572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6pPr>
      <a:lvl7pPr marL="9144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7pPr>
      <a:lvl8pPr marL="13716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8pPr>
      <a:lvl9pPr marL="182880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9pPr>
    </p:titleStyle>
    <p:bodyStyle>
      <a:lvl1pPr marL="342900" indent="-342900" algn="l" rtl="0" eaLnBrk="0" fontAlgn="base" hangingPunct="0">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2000">
          <a:solidFill>
            <a:schemeClr val="tx1"/>
          </a:solidFill>
          <a:latin typeface="+mn-lt"/>
          <a:ea typeface="+mn-ea"/>
          <a:cs typeface="+mn-cs"/>
        </a:defRPr>
      </a:lvl2pPr>
      <a:lvl3pPr marL="1143000" indent="-228600" algn="l" rtl="0" eaLnBrk="0" fontAlgn="base" hangingPunct="0">
        <a:spcBef>
          <a:spcPct val="20000"/>
        </a:spcBef>
        <a:spcAft>
          <a:spcPct val="0"/>
        </a:spcAft>
        <a:buFont typeface="FrutigerNext LT Medium" pitchFamily="34" charset="0"/>
        <a:buChar char="»"/>
        <a:defRPr>
          <a:solidFill>
            <a:schemeClr val="tx1"/>
          </a:solidFill>
          <a:latin typeface="+mn-lt"/>
          <a:ea typeface="+mn-ea"/>
          <a:cs typeface="+mn-cs"/>
        </a:defRPr>
      </a:lvl3pPr>
      <a:lvl4pPr marL="1600200" indent="-228600" algn="l" rtl="0" eaLnBrk="0" fontAlgn="base" hangingPunct="0">
        <a:spcBef>
          <a:spcPct val="20000"/>
        </a:spcBef>
        <a:spcAft>
          <a:spcPct val="0"/>
        </a:spcAft>
        <a:buChar char="–"/>
        <a:defRPr sz="16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itchFamily="34" charset="0"/>
        <a:buChar char="~"/>
        <a:defRPr sz="1600">
          <a:solidFill>
            <a:schemeClr val="tx1"/>
          </a:solidFill>
          <a:latin typeface="+mn-lt"/>
          <a:ea typeface="+mn-ea"/>
          <a:cs typeface="+mn-cs"/>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7.xml"/><Relationship Id="rId1" Type="http://schemas.openxmlformats.org/officeDocument/2006/relationships/vmlDrawing" Target="../drawings/vmlDrawing1.vml"/><Relationship Id="rId4" Type="http://schemas.openxmlformats.org/officeDocument/2006/relationships/image" Target="../media/image30.wmf"/></Relationships>
</file>

<file path=ppt/slides/_rels/slide1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7.xml"/><Relationship Id="rId4" Type="http://schemas.openxmlformats.org/officeDocument/2006/relationships/image" Target="../media/image18.jpeg"/></Relationships>
</file>

<file path=ppt/slides/_rels/slide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0"/>
          <p:cNvSpPr>
            <a:spLocks noGrp="1"/>
          </p:cNvSpPr>
          <p:nvPr>
            <p:ph type="title"/>
          </p:nvPr>
        </p:nvSpPr>
        <p:spPr>
          <a:xfrm>
            <a:off x="2279651" y="2175085"/>
            <a:ext cx="5616575" cy="586957"/>
          </a:xfrm>
        </p:spPr>
        <p:txBody>
          <a:bodyPr/>
          <a:lstStyle/>
          <a:p>
            <a:r>
              <a:rPr lang="zh-CN" altLang="en-US" dirty="0" smtClean="0"/>
              <a:t>状态栏、导航栏显示效果</a:t>
            </a:r>
            <a:endParaRPr lang="zh-CN" altLang="en-US" dirty="0"/>
          </a:p>
        </p:txBody>
      </p:sp>
      <p:sp>
        <p:nvSpPr>
          <p:cNvPr id="12" name="副标题 11"/>
          <p:cNvSpPr>
            <a:spLocks noGrp="1"/>
          </p:cNvSpPr>
          <p:nvPr>
            <p:ph type="subTitle" idx="11"/>
          </p:nvPr>
        </p:nvSpPr>
        <p:spPr/>
        <p:txBody>
          <a:bodyPr/>
          <a:lstStyle/>
          <a:p>
            <a:endParaRPr lang="zh-CN" altLang="en-US" dirty="0"/>
          </a:p>
        </p:txBody>
      </p:sp>
      <p:sp>
        <p:nvSpPr>
          <p:cNvPr id="6" name="TextBox 5"/>
          <p:cNvSpPr txBox="1"/>
          <p:nvPr/>
        </p:nvSpPr>
        <p:spPr>
          <a:xfrm>
            <a:off x="2279576" y="5589240"/>
            <a:ext cx="4176464" cy="605294"/>
          </a:xfrm>
          <a:prstGeom prst="rect">
            <a:avLst/>
          </a:prstGeom>
          <a:noFill/>
        </p:spPr>
        <p:txBody>
          <a:bodyPr wrap="square" lIns="0" rtlCol="0">
            <a:spAutoFit/>
          </a:bodyPr>
          <a:lstStyle/>
          <a:p>
            <a:pPr fontAlgn="t">
              <a:lnSpc>
                <a:spcPts val="2000"/>
              </a:lnSpc>
            </a:pPr>
            <a:r>
              <a:rPr lang="en-US" altLang="zh-CN" sz="1400" dirty="0">
                <a:solidFill>
                  <a:srgbClr val="990000"/>
                </a:solidFill>
                <a:latin typeface="FrutigerNext LT Medium"/>
              </a:rPr>
              <a:t>Author/ Email: </a:t>
            </a:r>
            <a:r>
              <a:rPr lang="en-US" altLang="zh-CN" sz="1400" dirty="0">
                <a:solidFill>
                  <a:srgbClr val="B2B2B2">
                    <a:lumMod val="50000"/>
                  </a:srgbClr>
                </a:solidFill>
                <a:latin typeface="FrutigerNext LT Medium"/>
              </a:rPr>
              <a:t>Author's name/Author's email</a:t>
            </a:r>
            <a:endParaRPr lang="zh-CN" altLang="zh-CN" sz="1400" dirty="0">
              <a:solidFill>
                <a:srgbClr val="B2B2B2">
                  <a:lumMod val="50000"/>
                </a:srgbClr>
              </a:solidFill>
              <a:latin typeface="FrutigerNext LT Medium"/>
            </a:endParaRPr>
          </a:p>
          <a:p>
            <a:pPr fontAlgn="t">
              <a:lnSpc>
                <a:spcPts val="2000"/>
              </a:lnSpc>
            </a:pPr>
            <a:r>
              <a:rPr lang="en-US" altLang="zh-CN" sz="1400" dirty="0">
                <a:solidFill>
                  <a:srgbClr val="990000"/>
                </a:solidFill>
                <a:latin typeface="FrutigerNext LT Medium"/>
              </a:rPr>
              <a:t>Version:</a:t>
            </a:r>
            <a:r>
              <a:rPr lang="en-US" altLang="zh-CN" sz="1400" dirty="0">
                <a:solidFill>
                  <a:srgbClr val="B2B2B2">
                    <a:lumMod val="50000"/>
                  </a:srgbClr>
                </a:solidFill>
                <a:latin typeface="FrutigerNext LT Medium"/>
              </a:rPr>
              <a:t> V1.0(20YYMMDD)</a:t>
            </a:r>
            <a:endParaRPr lang="zh-CN" altLang="zh-CN" sz="1400" dirty="0">
              <a:solidFill>
                <a:srgbClr val="B2B2B2">
                  <a:lumMod val="50000"/>
                </a:srgbClr>
              </a:solidFill>
              <a:latin typeface="FrutigerNext LT Medium"/>
            </a:endParaRPr>
          </a:p>
        </p:txBody>
      </p:sp>
    </p:spTree>
  </p:cSld>
  <p:clrMapOvr>
    <a:masterClrMapping/>
  </p:clrMapOvr>
  <p:transition advClick="0" advTm="8000">
    <p:fade thruBlk="1"/>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0" y="1"/>
            <a:ext cx="10176933" cy="620688"/>
          </a:xfrm>
        </p:spPr>
        <p:txBody>
          <a:bodyPr/>
          <a:lstStyle/>
          <a:p>
            <a:pPr eaLnBrk="1" hangingPunct="1"/>
            <a:r>
              <a:rPr lang="zh-CN" altLang="en-US" dirty="0" smtClean="0"/>
              <a:t>隐藏状态栏、导航栏</a:t>
            </a:r>
          </a:p>
        </p:txBody>
      </p:sp>
      <p:sp>
        <p:nvSpPr>
          <p:cNvPr id="3" name="文本框 2"/>
          <p:cNvSpPr txBox="1"/>
          <p:nvPr/>
        </p:nvSpPr>
        <p:spPr>
          <a:xfrm>
            <a:off x="191344" y="836712"/>
            <a:ext cx="11593288" cy="5509200"/>
          </a:xfrm>
          <a:prstGeom prst="rect">
            <a:avLst/>
          </a:prstGeom>
          <a:noFill/>
        </p:spPr>
        <p:txBody>
          <a:bodyPr wrap="square" rtlCol="0">
            <a:spAutoFit/>
          </a:bodyPr>
          <a:lstStyle/>
          <a:p>
            <a:pPr>
              <a:lnSpc>
                <a:spcPct val="150000"/>
              </a:lnSpc>
            </a:pPr>
            <a:r>
              <a:rPr lang="zh-CN" altLang="en-US" sz="1600" dirty="0" smtClean="0"/>
              <a:t>      当</a:t>
            </a:r>
            <a:r>
              <a:rPr lang="zh-CN" altLang="en-US" sz="1600" dirty="0"/>
              <a:t>启用该模式，应用程序的界面将占据整个屏幕，自动隐藏系统的状态栏和导航栏，让应用程序内容可以在最大显示范围呈现，增加大屏体验，而当需要查看通知的时候只需要从顶部向下滑动就能呼出通知</a:t>
            </a:r>
            <a:r>
              <a:rPr lang="zh-CN" altLang="en-US" sz="1600" dirty="0" smtClean="0"/>
              <a:t>栏。</a:t>
            </a:r>
            <a:endParaRPr lang="en-US" altLang="zh-CN" sz="1600" dirty="0" smtClean="0"/>
          </a:p>
          <a:p>
            <a:r>
              <a:rPr lang="en-US" altLang="zh-CN" sz="1600" dirty="0"/>
              <a:t>@Override</a:t>
            </a:r>
          </a:p>
          <a:p>
            <a:r>
              <a:rPr lang="en-US" altLang="zh-CN" sz="1600" dirty="0"/>
              <a:t>public void </a:t>
            </a:r>
            <a:r>
              <a:rPr lang="en-US" altLang="zh-CN" sz="1600" dirty="0" err="1"/>
              <a:t>onWindowFocusChanged</a:t>
            </a:r>
            <a:r>
              <a:rPr lang="en-US" altLang="zh-CN" sz="1600" dirty="0"/>
              <a:t>(</a:t>
            </a:r>
            <a:r>
              <a:rPr lang="en-US" altLang="zh-CN" sz="1600" dirty="0" err="1"/>
              <a:t>boolean</a:t>
            </a:r>
            <a:r>
              <a:rPr lang="en-US" altLang="zh-CN" sz="1600" dirty="0"/>
              <a:t> </a:t>
            </a:r>
            <a:r>
              <a:rPr lang="en-US" altLang="zh-CN" sz="1600" dirty="0" err="1"/>
              <a:t>hasFocus</a:t>
            </a:r>
            <a:r>
              <a:rPr lang="en-US" altLang="zh-CN" sz="1600" dirty="0"/>
              <a:t>) {</a:t>
            </a:r>
          </a:p>
          <a:p>
            <a:r>
              <a:rPr lang="en-US" altLang="zh-CN" sz="1600" dirty="0"/>
              <a:t>        </a:t>
            </a:r>
            <a:r>
              <a:rPr lang="en-US" altLang="zh-CN" sz="1600" dirty="0" err="1"/>
              <a:t>super.onWindowFocusChanged</a:t>
            </a:r>
            <a:r>
              <a:rPr lang="en-US" altLang="zh-CN" sz="1600" dirty="0"/>
              <a:t>(</a:t>
            </a:r>
            <a:r>
              <a:rPr lang="en-US" altLang="zh-CN" sz="1600" dirty="0" err="1"/>
              <a:t>hasFocus</a:t>
            </a:r>
            <a:r>
              <a:rPr lang="en-US" altLang="zh-CN" sz="1600" dirty="0"/>
              <a:t>);</a:t>
            </a:r>
          </a:p>
          <a:p>
            <a:r>
              <a:rPr lang="en-US" altLang="zh-CN" sz="1600" dirty="0"/>
              <a:t>        View </a:t>
            </a:r>
            <a:r>
              <a:rPr lang="en-US" altLang="zh-CN" sz="1600" dirty="0" err="1"/>
              <a:t>mDecorView</a:t>
            </a:r>
            <a:r>
              <a:rPr lang="en-US" altLang="zh-CN" sz="1600" dirty="0"/>
              <a:t> = getWindow().</a:t>
            </a:r>
            <a:r>
              <a:rPr lang="en-US" altLang="zh-CN" sz="1600" dirty="0" err="1"/>
              <a:t>getDecorView</a:t>
            </a:r>
            <a:r>
              <a:rPr lang="en-US" altLang="zh-CN" sz="1600" dirty="0"/>
              <a:t>();</a:t>
            </a:r>
          </a:p>
          <a:p>
            <a:r>
              <a:rPr lang="en-US" altLang="zh-CN" sz="1600" dirty="0"/>
              <a:t>        </a:t>
            </a:r>
            <a:r>
              <a:rPr lang="en-US" altLang="zh-CN" sz="1600" dirty="0" err="1"/>
              <a:t>mDecorView.setSystemUiVisibility</a:t>
            </a:r>
            <a:r>
              <a:rPr lang="en-US" altLang="zh-CN" sz="1600" dirty="0"/>
              <a:t>(</a:t>
            </a:r>
          </a:p>
          <a:p>
            <a:r>
              <a:rPr lang="en-US" altLang="zh-CN" sz="1600" dirty="0"/>
              <a:t>                </a:t>
            </a:r>
            <a:r>
              <a:rPr lang="en-US" altLang="zh-CN" sz="1600" dirty="0" err="1"/>
              <a:t>View.</a:t>
            </a:r>
            <a:r>
              <a:rPr lang="en-US" altLang="zh-CN" sz="1600" i="1" dirty="0" err="1"/>
              <a:t>SYSTEM_UI_FLAG_LAYOUT_STABLE</a:t>
            </a:r>
            <a:endParaRPr lang="en-US" altLang="zh-CN" sz="1600" i="1" dirty="0"/>
          </a:p>
          <a:p>
            <a:r>
              <a:rPr lang="en-US" altLang="zh-CN" sz="1600" dirty="0"/>
              <a:t>                        | </a:t>
            </a:r>
            <a:r>
              <a:rPr lang="en-US" altLang="zh-CN" sz="1600" dirty="0" err="1"/>
              <a:t>View.</a:t>
            </a:r>
            <a:r>
              <a:rPr lang="en-US" altLang="zh-CN" sz="1600" i="1" dirty="0" err="1"/>
              <a:t>SYSTEM_UI_FLAG_LAYOUT_HIDE_NAVIGATION</a:t>
            </a:r>
            <a:endParaRPr lang="en-US" altLang="zh-CN" sz="1600" i="1" dirty="0"/>
          </a:p>
          <a:p>
            <a:r>
              <a:rPr lang="en-US" altLang="zh-CN" sz="1600" dirty="0"/>
              <a:t>                        | </a:t>
            </a:r>
            <a:r>
              <a:rPr lang="en-US" altLang="zh-CN" sz="1600" dirty="0" err="1"/>
              <a:t>View.</a:t>
            </a:r>
            <a:r>
              <a:rPr lang="en-US" altLang="zh-CN" sz="1600" i="1" dirty="0" err="1"/>
              <a:t>SYSTEM_UI_FLAG_LAYOUT_FULLSCREEN</a:t>
            </a:r>
            <a:endParaRPr lang="en-US" altLang="zh-CN" sz="1600" i="1" dirty="0"/>
          </a:p>
          <a:p>
            <a:r>
              <a:rPr lang="en-US" altLang="zh-CN" sz="1600" dirty="0"/>
              <a:t>                        | </a:t>
            </a:r>
            <a:r>
              <a:rPr lang="en-US" altLang="zh-CN" sz="1600" dirty="0" err="1"/>
              <a:t>View.</a:t>
            </a:r>
            <a:r>
              <a:rPr lang="en-US" altLang="zh-CN" sz="1600" i="1" dirty="0" err="1"/>
              <a:t>SYSTEM_UI_FLAG_HIDE_NAVIGATION</a:t>
            </a:r>
            <a:r>
              <a:rPr lang="en-US" altLang="zh-CN" sz="1600" i="1" dirty="0"/>
              <a:t> </a:t>
            </a:r>
          </a:p>
          <a:p>
            <a:r>
              <a:rPr lang="en-US" altLang="zh-CN" sz="1600" dirty="0"/>
              <a:t>                        | </a:t>
            </a:r>
            <a:r>
              <a:rPr lang="en-US" altLang="zh-CN" sz="1600" dirty="0" err="1"/>
              <a:t>View.</a:t>
            </a:r>
            <a:r>
              <a:rPr lang="en-US" altLang="zh-CN" sz="1600" i="1" dirty="0" err="1"/>
              <a:t>SYSTEM_UI_FLAG_FULLSCREEN</a:t>
            </a:r>
            <a:r>
              <a:rPr lang="en-US" altLang="zh-CN" sz="1600" i="1" dirty="0"/>
              <a:t> </a:t>
            </a:r>
          </a:p>
          <a:p>
            <a:r>
              <a:rPr lang="en-US" altLang="zh-CN" sz="1600" dirty="0"/>
              <a:t>                        | </a:t>
            </a:r>
            <a:r>
              <a:rPr lang="en-US" altLang="zh-CN" sz="1600" dirty="0" err="1"/>
              <a:t>View.</a:t>
            </a:r>
            <a:r>
              <a:rPr lang="en-US" altLang="zh-CN" sz="1600" i="1" dirty="0" err="1"/>
              <a:t>SYSTEM_UI_FLAG_IMMERSIVE_STICKY</a:t>
            </a:r>
            <a:endParaRPr lang="en-US" altLang="zh-CN" sz="1600" i="1" dirty="0"/>
          </a:p>
          <a:p>
            <a:r>
              <a:rPr lang="zh-CN" altLang="en-US" sz="1600" dirty="0"/>
              <a:t>        </a:t>
            </a:r>
            <a:r>
              <a:rPr lang="en-US" altLang="zh-CN" sz="1600" dirty="0"/>
              <a:t>);</a:t>
            </a:r>
          </a:p>
          <a:p>
            <a:r>
              <a:rPr lang="zh-CN" altLang="en-US" sz="1600" dirty="0"/>
              <a:t>    </a:t>
            </a:r>
            <a:r>
              <a:rPr lang="en-US" altLang="zh-CN" sz="1600" dirty="0" smtClean="0"/>
              <a:t>}</a:t>
            </a:r>
          </a:p>
          <a:p>
            <a:pPr>
              <a:lnSpc>
                <a:spcPct val="150000"/>
              </a:lnSpc>
            </a:pPr>
            <a:r>
              <a:rPr lang="en-US" altLang="zh-CN" sz="1600" dirty="0" smtClean="0"/>
              <a:t>      SYSTEM_UI_FLAG_IMMERSIVE_STICKY</a:t>
            </a:r>
            <a:r>
              <a:rPr lang="zh-CN" altLang="en-US" sz="1600" dirty="0" smtClean="0"/>
              <a:t>为</a:t>
            </a:r>
            <a:r>
              <a:rPr lang="zh-CN" altLang="en-US" sz="1600" dirty="0"/>
              <a:t>粘性沉浸式</a:t>
            </a:r>
            <a:r>
              <a:rPr lang="zh-CN" altLang="en-US" sz="1600" dirty="0" smtClean="0"/>
              <a:t>模式，状态栏</a:t>
            </a:r>
            <a:endParaRPr lang="en-US" altLang="zh-CN" sz="1600" dirty="0" smtClean="0"/>
          </a:p>
          <a:p>
            <a:pPr>
              <a:lnSpc>
                <a:spcPct val="150000"/>
              </a:lnSpc>
            </a:pPr>
            <a:r>
              <a:rPr lang="zh-CN" altLang="en-US" sz="1600" dirty="0" smtClean="0"/>
              <a:t>和导航栏显示后可以自动隐藏。</a:t>
            </a:r>
            <a:r>
              <a:rPr lang="en-US" altLang="zh-CN" sz="1600" dirty="0" smtClean="0"/>
              <a:t>SYSTEM_UI_FLAG_IMMERSIVE</a:t>
            </a:r>
            <a:r>
              <a:rPr lang="zh-CN" altLang="en-US" sz="1600" dirty="0"/>
              <a:t>为非</a:t>
            </a:r>
            <a:r>
              <a:rPr lang="zh-CN" altLang="en-US" sz="1600" dirty="0" smtClean="0"/>
              <a:t>粘</a:t>
            </a:r>
            <a:endParaRPr lang="en-US" altLang="zh-CN" sz="1600" dirty="0" smtClean="0"/>
          </a:p>
          <a:p>
            <a:pPr>
              <a:lnSpc>
                <a:spcPct val="150000"/>
              </a:lnSpc>
            </a:pPr>
            <a:r>
              <a:rPr lang="zh-CN" altLang="en-US" sz="1600" dirty="0" smtClean="0"/>
              <a:t>性</a:t>
            </a:r>
            <a:r>
              <a:rPr lang="zh-CN" altLang="en-US" sz="1600" dirty="0"/>
              <a:t>沉浸式，非粘性沉浸式</a:t>
            </a:r>
            <a:r>
              <a:rPr lang="zh-CN" altLang="en-US" sz="1600" dirty="0" smtClean="0"/>
              <a:t>状态栏和</a:t>
            </a:r>
            <a:r>
              <a:rPr lang="zh-CN" altLang="en-US" sz="1600" dirty="0"/>
              <a:t>导航栏显示后不再自动隐藏。</a:t>
            </a:r>
            <a:endParaRPr lang="en-US" altLang="zh-CN" sz="1600" dirty="0"/>
          </a:p>
          <a:p>
            <a:pPr>
              <a:lnSpc>
                <a:spcPct val="150000"/>
              </a:lnSpc>
            </a:pPr>
            <a:endParaRPr lang="en-US" altLang="zh-CN" sz="1600" dirty="0"/>
          </a:p>
        </p:txBody>
      </p:sp>
      <p:pic>
        <p:nvPicPr>
          <p:cNvPr id="2" name="图片 1"/>
          <p:cNvPicPr>
            <a:picLocks noChangeAspect="1"/>
          </p:cNvPicPr>
          <p:nvPr/>
        </p:nvPicPr>
        <p:blipFill>
          <a:blip r:embed="rId2"/>
          <a:stretch>
            <a:fillRect/>
          </a:stretch>
        </p:blipFill>
        <p:spPr>
          <a:xfrm>
            <a:off x="6384032" y="1700808"/>
            <a:ext cx="2101859" cy="4221088"/>
          </a:xfrm>
          <a:prstGeom prst="rect">
            <a:avLst/>
          </a:prstGeom>
        </p:spPr>
      </p:pic>
      <p:pic>
        <p:nvPicPr>
          <p:cNvPr id="4" name="图片 3"/>
          <p:cNvPicPr>
            <a:picLocks noChangeAspect="1"/>
          </p:cNvPicPr>
          <p:nvPr/>
        </p:nvPicPr>
        <p:blipFill>
          <a:blip r:embed="rId3"/>
          <a:stretch>
            <a:fillRect/>
          </a:stretch>
        </p:blipFill>
        <p:spPr>
          <a:xfrm>
            <a:off x="8760296" y="1700808"/>
            <a:ext cx="2122141" cy="4221088"/>
          </a:xfrm>
          <a:prstGeom prst="rect">
            <a:avLst/>
          </a:prstGeom>
        </p:spPr>
      </p:pic>
    </p:spTree>
    <p:extLst>
      <p:ext uri="{BB962C8B-B14F-4D97-AF65-F5344CB8AC3E}">
        <p14:creationId xmlns:p14="http://schemas.microsoft.com/office/powerpoint/2010/main" val="2621988626"/>
      </p:ext>
    </p:extLst>
  </p:cSld>
  <p:clrMapOvr>
    <a:masterClrMapping/>
  </p:clrMapOvr>
  <p:transition advClick="0" advTm="8000">
    <p:fade thruBlk="1"/>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0" y="1"/>
            <a:ext cx="10176933" cy="620688"/>
          </a:xfrm>
        </p:spPr>
        <p:txBody>
          <a:bodyPr/>
          <a:lstStyle/>
          <a:p>
            <a:pPr eaLnBrk="1" hangingPunct="1"/>
            <a:r>
              <a:rPr lang="en-US" altLang="zh-CN" kern="1200" dirty="0">
                <a:latin typeface="微软雅黑" pitchFamily="34" charset="-122"/>
                <a:ea typeface="微软雅黑" pitchFamily="34" charset="-122"/>
              </a:rPr>
              <a:t>Google</a:t>
            </a:r>
            <a:r>
              <a:rPr lang="zh-CN" altLang="en-US" kern="1200" dirty="0">
                <a:latin typeface="微软雅黑" pitchFamily="34" charset="-122"/>
                <a:ea typeface="微软雅黑" pitchFamily="34" charset="-122"/>
              </a:rPr>
              <a:t>支持状态栏、导航栏设置</a:t>
            </a:r>
            <a:endParaRPr lang="zh-CN" altLang="en-US" dirty="0" smtClean="0"/>
          </a:p>
        </p:txBody>
      </p:sp>
      <p:sp>
        <p:nvSpPr>
          <p:cNvPr id="5" name="文本框 1"/>
          <p:cNvSpPr txBox="1"/>
          <p:nvPr/>
        </p:nvSpPr>
        <p:spPr>
          <a:xfrm>
            <a:off x="335359" y="620689"/>
            <a:ext cx="9841573" cy="348698"/>
          </a:xfrm>
          <a:prstGeom prst="rect">
            <a:avLst/>
          </a:prstGeom>
          <a:noFill/>
        </p:spPr>
        <p:txBody>
          <a:bodyPr wrap="square" lIns="91332" tIns="45663" rIns="91332" bIns="45663">
            <a:spAutoFit/>
          </a:bodyPr>
          <a:lstStyle/>
          <a:p>
            <a:pPr marL="285413" indent="-285413" defTabSz="545471">
              <a:lnSpc>
                <a:spcPts val="2000"/>
              </a:lnSpc>
              <a:defRPr/>
            </a:pPr>
            <a:r>
              <a:rPr lang="en-US" altLang="zh-CN" dirty="0">
                <a:solidFill>
                  <a:schemeClr val="tx1"/>
                </a:solidFill>
                <a:latin typeface="+mn-ea"/>
                <a:ea typeface="+mn-ea"/>
              </a:rPr>
              <a:t>View</a:t>
            </a:r>
            <a:r>
              <a:rPr lang="zh-CN" altLang="en-US" dirty="0">
                <a:solidFill>
                  <a:schemeClr val="tx1"/>
                </a:solidFill>
                <a:latin typeface="+mn-ea"/>
                <a:ea typeface="+mn-ea"/>
              </a:rPr>
              <a:t>类提供了</a:t>
            </a:r>
            <a:r>
              <a:rPr lang="en-US" altLang="zh-CN" dirty="0" err="1" smtClean="0">
                <a:solidFill>
                  <a:schemeClr val="tx1"/>
                </a:solidFill>
                <a:latin typeface="+mn-ea"/>
                <a:ea typeface="+mn-ea"/>
              </a:rPr>
              <a:t>setSystemUiVisibility</a:t>
            </a:r>
            <a:r>
              <a:rPr lang="zh-CN" altLang="en-US" dirty="0" smtClean="0">
                <a:solidFill>
                  <a:schemeClr val="tx1"/>
                </a:solidFill>
                <a:latin typeface="+mn-ea"/>
                <a:ea typeface="+mn-ea"/>
              </a:rPr>
              <a:t>方法，实现</a:t>
            </a:r>
            <a:r>
              <a:rPr lang="zh-CN" altLang="en-US" dirty="0">
                <a:solidFill>
                  <a:schemeClr val="tx1"/>
                </a:solidFill>
                <a:latin typeface="+mn-ea"/>
                <a:ea typeface="+mn-ea"/>
              </a:rPr>
              <a:t>对</a:t>
            </a:r>
            <a:r>
              <a:rPr lang="zh-CN" altLang="en-US" dirty="0" smtClean="0">
                <a:solidFill>
                  <a:schemeClr val="tx1"/>
                </a:solidFill>
                <a:latin typeface="+mn-ea"/>
                <a:ea typeface="+mn-ea"/>
              </a:rPr>
              <a:t>状态栏、导航栏的</a:t>
            </a:r>
            <a:r>
              <a:rPr lang="zh-CN" altLang="en-US" dirty="0">
                <a:solidFill>
                  <a:schemeClr val="tx1"/>
                </a:solidFill>
                <a:latin typeface="+mn-ea"/>
                <a:ea typeface="+mn-ea"/>
              </a:rPr>
              <a:t>动态显示或隐藏的</a:t>
            </a:r>
            <a:r>
              <a:rPr lang="zh-CN" altLang="en-US" dirty="0" smtClean="0">
                <a:solidFill>
                  <a:schemeClr val="tx1"/>
                </a:solidFill>
                <a:latin typeface="+mn-ea"/>
                <a:ea typeface="+mn-ea"/>
              </a:rPr>
              <a:t>操作。</a:t>
            </a:r>
            <a:endParaRPr lang="zh-CN" altLang="en-US" dirty="0">
              <a:solidFill>
                <a:schemeClr val="tx1"/>
              </a:solidFill>
              <a:latin typeface="+mn-ea"/>
              <a:ea typeface="+mn-ea"/>
            </a:endParaRPr>
          </a:p>
        </p:txBody>
      </p:sp>
      <p:graphicFrame>
        <p:nvGraphicFramePr>
          <p:cNvPr id="6" name="表格 5"/>
          <p:cNvGraphicFramePr>
            <a:graphicFrameLocks noGrp="1"/>
          </p:cNvGraphicFramePr>
          <p:nvPr>
            <p:extLst>
              <p:ext uri="{D42A27DB-BD31-4B8C-83A1-F6EECF244321}">
                <p14:modId xmlns:p14="http://schemas.microsoft.com/office/powerpoint/2010/main" val="1700961877"/>
              </p:ext>
            </p:extLst>
          </p:nvPr>
        </p:nvGraphicFramePr>
        <p:xfrm>
          <a:off x="623392" y="1052736"/>
          <a:ext cx="8640960" cy="2844285"/>
        </p:xfrm>
        <a:graphic>
          <a:graphicData uri="http://schemas.openxmlformats.org/drawingml/2006/table">
            <a:tbl>
              <a:tblPr>
                <a:tableStyleId>{5C22544A-7EE6-4342-B048-85BDC9FD1C3A}</a:tableStyleId>
              </a:tblPr>
              <a:tblGrid>
                <a:gridCol w="3175737"/>
                <a:gridCol w="5465223"/>
              </a:tblGrid>
              <a:tr h="197067">
                <a:tc>
                  <a:txBody>
                    <a:bodyPr/>
                    <a:lstStyle/>
                    <a:p>
                      <a:pPr algn="ctr" fontAlgn="ctr"/>
                      <a:r>
                        <a:rPr lang="en-US" sz="1200" b="1" u="none" strike="noStrike" dirty="0">
                          <a:effectLst/>
                          <a:latin typeface="+mn-ea"/>
                          <a:ea typeface="+mn-ea"/>
                        </a:rPr>
                        <a:t>Flag</a:t>
                      </a:r>
                      <a:endParaRPr lang="en-US" sz="1200" b="1" i="0" u="none" strike="noStrike" dirty="0">
                        <a:solidFill>
                          <a:srgbClr val="006100"/>
                        </a:solidFill>
                        <a:effectLst/>
                        <a:latin typeface="+mn-ea"/>
                        <a:ea typeface="+mn-ea"/>
                      </a:endParaRPr>
                    </a:p>
                  </a:txBody>
                  <a:tcPr marL="9025" marR="9025" marT="90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fontAlgn="ctr"/>
                      <a:r>
                        <a:rPr lang="zh-CN" altLang="en-US" sz="1200" b="1" u="none" strike="noStrike" dirty="0">
                          <a:effectLst/>
                          <a:latin typeface="+mn-ea"/>
                          <a:ea typeface="+mn-ea"/>
                        </a:rPr>
                        <a:t>意义</a:t>
                      </a:r>
                      <a:endParaRPr lang="zh-CN" altLang="en-US" sz="1200" b="1" i="0" u="none" strike="noStrike" dirty="0">
                        <a:solidFill>
                          <a:srgbClr val="006100"/>
                        </a:solidFill>
                        <a:effectLst/>
                        <a:latin typeface="+mn-ea"/>
                        <a:ea typeface="+mn-ea"/>
                      </a:endParaRPr>
                    </a:p>
                  </a:txBody>
                  <a:tcPr marL="9025" marR="9025" marT="90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r>
              <a:tr h="165767">
                <a:tc>
                  <a:txBody>
                    <a:bodyPr/>
                    <a:lstStyle/>
                    <a:p>
                      <a:pPr algn="l" fontAlgn="ctr"/>
                      <a:r>
                        <a:rPr lang="en-US" sz="1000" u="none" strike="noStrike" dirty="0">
                          <a:effectLst/>
                          <a:latin typeface="+mn-ea"/>
                          <a:ea typeface="+mn-ea"/>
                        </a:rPr>
                        <a:t>SYSTEM_UI_FLAG_LOW_PROFILE</a:t>
                      </a:r>
                      <a:endParaRPr lang="en-US" sz="1000" b="0" i="0" u="none" strike="noStrike" dirty="0">
                        <a:effectLst/>
                        <a:latin typeface="+mn-ea"/>
                        <a:ea typeface="+mn-ea"/>
                      </a:endParaRPr>
                    </a:p>
                  </a:txBody>
                  <a:tcPr marL="9025" marR="9025" marT="90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r>
                        <a:rPr lang="zh-CN" altLang="en-US" sz="1000" u="none" strike="noStrike" dirty="0">
                          <a:effectLst/>
                          <a:latin typeface="+mn-ea"/>
                          <a:ea typeface="+mn-ea"/>
                        </a:rPr>
                        <a:t>弱化状态栏和导航栏的图标</a:t>
                      </a:r>
                      <a:endParaRPr lang="zh-CN" altLang="en-US" sz="1000" b="0" i="0" u="none" strike="noStrike" dirty="0">
                        <a:effectLst/>
                        <a:latin typeface="+mn-ea"/>
                        <a:ea typeface="+mn-ea"/>
                      </a:endParaRPr>
                    </a:p>
                  </a:txBody>
                  <a:tcPr marL="9025" marR="9025" marT="90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165767">
                <a:tc>
                  <a:txBody>
                    <a:bodyPr/>
                    <a:lstStyle/>
                    <a:p>
                      <a:pPr algn="l" fontAlgn="ctr"/>
                      <a:r>
                        <a:rPr lang="en-US" sz="1000" u="none" strike="noStrike" dirty="0">
                          <a:effectLst/>
                          <a:latin typeface="+mn-ea"/>
                          <a:ea typeface="+mn-ea"/>
                        </a:rPr>
                        <a:t>SYSTEM_UI_FLAG_FULLSCREEN</a:t>
                      </a:r>
                      <a:endParaRPr lang="en-US" sz="1000" b="0" i="0" u="none" strike="noStrike" dirty="0">
                        <a:effectLst/>
                        <a:latin typeface="+mn-ea"/>
                        <a:ea typeface="+mn-ea"/>
                      </a:endParaRPr>
                    </a:p>
                  </a:txBody>
                  <a:tcPr marL="9025" marR="9025" marT="90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r>
                        <a:rPr lang="zh-CN" altLang="en-US" sz="1000" u="none" strike="noStrike" dirty="0">
                          <a:effectLst/>
                          <a:latin typeface="+mn-ea"/>
                          <a:ea typeface="+mn-ea"/>
                        </a:rPr>
                        <a:t>隐藏状态栏</a:t>
                      </a:r>
                      <a:endParaRPr lang="zh-CN" altLang="en-US" sz="1000" b="0" i="0" u="none" strike="noStrike" dirty="0">
                        <a:effectLst/>
                        <a:latin typeface="+mn-ea"/>
                        <a:ea typeface="+mn-ea"/>
                      </a:endParaRPr>
                    </a:p>
                  </a:txBody>
                  <a:tcPr marL="9025" marR="9025" marT="90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165767">
                <a:tc>
                  <a:txBody>
                    <a:bodyPr/>
                    <a:lstStyle/>
                    <a:p>
                      <a:pPr algn="l" fontAlgn="ctr"/>
                      <a:r>
                        <a:rPr lang="en-US" sz="1000" u="none" strike="noStrike" dirty="0">
                          <a:effectLst/>
                          <a:latin typeface="+mn-ea"/>
                          <a:ea typeface="+mn-ea"/>
                        </a:rPr>
                        <a:t>SYSTEM_UI_FLAG_HIDE_NAVIGATION</a:t>
                      </a:r>
                      <a:endParaRPr lang="en-US" sz="1000" b="0" i="0" u="none" strike="noStrike" dirty="0">
                        <a:effectLst/>
                        <a:latin typeface="+mn-ea"/>
                        <a:ea typeface="+mn-ea"/>
                      </a:endParaRPr>
                    </a:p>
                  </a:txBody>
                  <a:tcPr marL="9025" marR="9025" marT="90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r>
                        <a:rPr lang="zh-CN" altLang="en-US" sz="1000" u="none" strike="noStrike" dirty="0">
                          <a:effectLst/>
                          <a:latin typeface="+mn-ea"/>
                          <a:ea typeface="+mn-ea"/>
                        </a:rPr>
                        <a:t>隐藏导航栏，用户点击屏幕会显示导航栏</a:t>
                      </a:r>
                      <a:endParaRPr lang="zh-CN" altLang="en-US" sz="1000" b="0" i="0" u="none" strike="noStrike" dirty="0">
                        <a:effectLst/>
                        <a:latin typeface="+mn-ea"/>
                        <a:ea typeface="+mn-ea"/>
                      </a:endParaRPr>
                    </a:p>
                  </a:txBody>
                  <a:tcPr marL="9025" marR="9025" marT="90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165767">
                <a:tc>
                  <a:txBody>
                    <a:bodyPr/>
                    <a:lstStyle/>
                    <a:p>
                      <a:pPr algn="l" fontAlgn="ctr"/>
                      <a:r>
                        <a:rPr lang="en-US" sz="1000" u="none" strike="noStrike">
                          <a:effectLst/>
                          <a:latin typeface="+mn-ea"/>
                          <a:ea typeface="+mn-ea"/>
                        </a:rPr>
                        <a:t>SYSTEM_UI_FLAG_LAYOUT_HIDE_NAVIGATION</a:t>
                      </a:r>
                      <a:endParaRPr lang="en-US" sz="1000" b="0" i="0" u="none" strike="noStrike">
                        <a:effectLst/>
                        <a:latin typeface="+mn-ea"/>
                        <a:ea typeface="+mn-ea"/>
                      </a:endParaRPr>
                    </a:p>
                  </a:txBody>
                  <a:tcPr marL="9025" marR="9025" marT="90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r>
                        <a:rPr lang="zh-CN" altLang="en-US" sz="1000" u="none" strike="noStrike" dirty="0">
                          <a:effectLst/>
                          <a:latin typeface="+mn-ea"/>
                          <a:ea typeface="+mn-ea"/>
                        </a:rPr>
                        <a:t>拓展布局到导航栏后面</a:t>
                      </a:r>
                      <a:endParaRPr lang="zh-CN" altLang="en-US" sz="1000" b="0" i="0" u="none" strike="noStrike" dirty="0">
                        <a:effectLst/>
                        <a:latin typeface="+mn-ea"/>
                        <a:ea typeface="+mn-ea"/>
                      </a:endParaRPr>
                    </a:p>
                  </a:txBody>
                  <a:tcPr marL="9025" marR="9025" marT="90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165767">
                <a:tc>
                  <a:txBody>
                    <a:bodyPr/>
                    <a:lstStyle/>
                    <a:p>
                      <a:pPr algn="l" fontAlgn="ctr"/>
                      <a:r>
                        <a:rPr lang="en-US" sz="1000" u="none" strike="noStrike" dirty="0">
                          <a:effectLst/>
                          <a:latin typeface="+mn-ea"/>
                          <a:ea typeface="+mn-ea"/>
                        </a:rPr>
                        <a:t>SYSTEM_UI_FLAG_LAYOUT_FULLSCREEN</a:t>
                      </a:r>
                      <a:endParaRPr lang="en-US" sz="1000" b="0" i="0" u="none" strike="noStrike" dirty="0">
                        <a:effectLst/>
                        <a:latin typeface="+mn-ea"/>
                        <a:ea typeface="+mn-ea"/>
                      </a:endParaRPr>
                    </a:p>
                  </a:txBody>
                  <a:tcPr marL="9025" marR="9025" marT="90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r>
                        <a:rPr lang="zh-CN" altLang="en-US" sz="1000" u="none" strike="noStrike" dirty="0">
                          <a:effectLst/>
                          <a:latin typeface="+mn-ea"/>
                          <a:ea typeface="+mn-ea"/>
                        </a:rPr>
                        <a:t>拓展布局到状态栏后面</a:t>
                      </a:r>
                      <a:endParaRPr lang="zh-CN" altLang="en-US" sz="1000" b="0" i="0" u="none" strike="noStrike" dirty="0">
                        <a:effectLst/>
                        <a:latin typeface="+mn-ea"/>
                        <a:ea typeface="+mn-ea"/>
                      </a:endParaRPr>
                    </a:p>
                  </a:txBody>
                  <a:tcPr marL="9025" marR="9025" marT="90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25589">
                <a:tc>
                  <a:txBody>
                    <a:bodyPr/>
                    <a:lstStyle/>
                    <a:p>
                      <a:pPr marL="0" algn="l" defTabSz="914400" rtl="0" eaLnBrk="1" fontAlgn="ctr" latinLnBrk="0" hangingPunct="1"/>
                      <a:r>
                        <a:rPr lang="en-US" sz="1000" u="none" strike="noStrike" kern="1200" dirty="0">
                          <a:solidFill>
                            <a:schemeClr val="dk1"/>
                          </a:solidFill>
                          <a:effectLst/>
                          <a:latin typeface="+mn-ea"/>
                          <a:ea typeface="+mn-ea"/>
                          <a:cs typeface="+mn-cs"/>
                        </a:rPr>
                        <a:t>SYSTEM_UI_FLAG_LIGHT_STATUS_BAR</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l" defTabSz="914400" rtl="0" eaLnBrk="1" fontAlgn="ctr" latinLnBrk="0" hangingPunct="1"/>
                      <a:r>
                        <a:rPr lang="zh-CN" altLang="en-US" sz="1000" u="none" strike="noStrike" kern="1200" dirty="0">
                          <a:solidFill>
                            <a:schemeClr val="dk1"/>
                          </a:solidFill>
                          <a:effectLst/>
                          <a:latin typeface="+mn-ea"/>
                          <a:ea typeface="+mn-ea"/>
                          <a:cs typeface="+mn-cs"/>
                        </a:rPr>
                        <a:t>状态栏文字、图标设置为深色，适合浅色状态栏。默认状态栏文字、图标为浅色。</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635264">
                <a:tc>
                  <a:txBody>
                    <a:bodyPr/>
                    <a:lstStyle/>
                    <a:p>
                      <a:pPr marL="0" algn="l" defTabSz="914400" rtl="0" eaLnBrk="1" fontAlgn="ctr" latinLnBrk="0" hangingPunct="1"/>
                      <a:r>
                        <a:rPr lang="en-US" sz="1000" u="none" strike="noStrike" kern="1200" dirty="0">
                          <a:solidFill>
                            <a:schemeClr val="dk1"/>
                          </a:solidFill>
                          <a:effectLst/>
                          <a:latin typeface="+mn-ea"/>
                          <a:ea typeface="+mn-ea"/>
                          <a:cs typeface="+mn-cs"/>
                        </a:rPr>
                        <a:t>SYSTEM_UI_FLAG_LAYOUT_STABLE</a:t>
                      </a:r>
                    </a:p>
                  </a:txBody>
                  <a:tcPr marL="9025" marR="9025" marT="90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l" defTabSz="914400" rtl="0" eaLnBrk="1" fontAlgn="ctr" latinLnBrk="0" hangingPunct="1"/>
                      <a:r>
                        <a:rPr lang="zh-CN" altLang="en-US" sz="1000" u="none" strike="noStrike" kern="1200" dirty="0">
                          <a:solidFill>
                            <a:schemeClr val="dk1"/>
                          </a:solidFill>
                          <a:effectLst/>
                          <a:latin typeface="+mn-ea"/>
                          <a:ea typeface="+mn-ea"/>
                          <a:cs typeface="+mn-cs"/>
                        </a:rPr>
                        <a:t>稳定的布局，布局不会随系统栏的隐藏、显示而变化。一般和</a:t>
                      </a:r>
                      <a:r>
                        <a:rPr lang="en-US" sz="1000" u="none" strike="noStrike" kern="1200" dirty="0">
                          <a:solidFill>
                            <a:schemeClr val="dk1"/>
                          </a:solidFill>
                          <a:effectLst/>
                          <a:latin typeface="+mn-ea"/>
                          <a:ea typeface="+mn-ea"/>
                          <a:cs typeface="+mn-cs"/>
                        </a:rPr>
                        <a:t>View.SYSTEM_UI_FLAG_LAYOUT_FULLSCREEN、View.SYSTEM_UI_FLAG_LAYOUT_HIDE_NAVIGATION</a:t>
                      </a:r>
                      <a:r>
                        <a:rPr lang="zh-CN" altLang="en-US" sz="1000" u="none" strike="noStrike" kern="1200" dirty="0">
                          <a:solidFill>
                            <a:schemeClr val="dk1"/>
                          </a:solidFill>
                          <a:effectLst/>
                          <a:latin typeface="+mn-ea"/>
                          <a:ea typeface="+mn-ea"/>
                          <a:cs typeface="+mn-cs"/>
                        </a:rPr>
                        <a:t>搭配使用。同时，</a:t>
                      </a:r>
                      <a:r>
                        <a:rPr lang="en-US" sz="1000" u="none" strike="noStrike" kern="1200" dirty="0" err="1">
                          <a:solidFill>
                            <a:schemeClr val="dk1"/>
                          </a:solidFill>
                          <a:effectLst/>
                          <a:latin typeface="+mn-ea"/>
                          <a:ea typeface="+mn-ea"/>
                          <a:cs typeface="+mn-cs"/>
                        </a:rPr>
                        <a:t>android:fitsSystemWindows</a:t>
                      </a:r>
                      <a:r>
                        <a:rPr lang="zh-CN" altLang="en-US" sz="1000" u="none" strike="noStrike" kern="1200" dirty="0">
                          <a:solidFill>
                            <a:schemeClr val="dk1"/>
                          </a:solidFill>
                          <a:effectLst/>
                          <a:latin typeface="+mn-ea"/>
                          <a:ea typeface="+mn-ea"/>
                          <a:cs typeface="+mn-cs"/>
                        </a:rPr>
                        <a:t>要设置为</a:t>
                      </a:r>
                      <a:r>
                        <a:rPr lang="en-US" sz="1000" u="none" strike="noStrike" kern="1200" dirty="0">
                          <a:solidFill>
                            <a:schemeClr val="dk1"/>
                          </a:solidFill>
                          <a:effectLst/>
                          <a:latin typeface="+mn-ea"/>
                          <a:ea typeface="+mn-ea"/>
                          <a:cs typeface="+mn-cs"/>
                        </a:rPr>
                        <a:t>true。</a:t>
                      </a:r>
                    </a:p>
                  </a:txBody>
                  <a:tcPr marL="9025" marR="9025" marT="90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78765">
                <a:tc>
                  <a:txBody>
                    <a:bodyPr/>
                    <a:lstStyle/>
                    <a:p>
                      <a:pPr algn="l" fontAlgn="ctr"/>
                      <a:r>
                        <a:rPr lang="en-US" sz="1000" u="none" strike="noStrike">
                          <a:effectLst/>
                          <a:latin typeface="+mn-ea"/>
                          <a:ea typeface="+mn-ea"/>
                        </a:rPr>
                        <a:t>SYSTEM_UI_FLAG_IMMERSIVE</a:t>
                      </a:r>
                      <a:endParaRPr lang="en-US" sz="1000" b="0" i="0" u="none" strike="noStrike">
                        <a:effectLst/>
                        <a:latin typeface="+mn-ea"/>
                        <a:ea typeface="+mn-ea"/>
                      </a:endParaRPr>
                    </a:p>
                  </a:txBody>
                  <a:tcPr marL="9025" marR="9025" marT="90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r>
                        <a:rPr lang="zh-CN" altLang="en-US" sz="1000" u="none" strike="noStrike" dirty="0">
                          <a:effectLst/>
                          <a:latin typeface="+mn-ea"/>
                          <a:ea typeface="+mn-ea"/>
                        </a:rPr>
                        <a:t>沉浸模式</a:t>
                      </a:r>
                      <a:r>
                        <a:rPr lang="en-US" altLang="zh-CN" sz="1000" u="none" strike="noStrike" dirty="0">
                          <a:effectLst/>
                          <a:latin typeface="+mn-ea"/>
                          <a:ea typeface="+mn-ea"/>
                        </a:rPr>
                        <a:t>,</a:t>
                      </a:r>
                      <a:r>
                        <a:rPr lang="zh-CN" altLang="en-US" sz="1000" u="none" strike="noStrike" dirty="0">
                          <a:effectLst/>
                          <a:latin typeface="+mn-ea"/>
                          <a:ea typeface="+mn-ea"/>
                        </a:rPr>
                        <a:t>即全屏模式。如果未设置此</a:t>
                      </a:r>
                      <a:r>
                        <a:rPr lang="en-US" sz="1000" u="none" strike="noStrike" dirty="0">
                          <a:effectLst/>
                          <a:latin typeface="+mn-ea"/>
                          <a:ea typeface="+mn-ea"/>
                        </a:rPr>
                        <a:t>flag，</a:t>
                      </a:r>
                      <a:r>
                        <a:rPr lang="zh-CN" altLang="en-US" sz="1000" u="none" strike="noStrike" dirty="0">
                          <a:effectLst/>
                          <a:latin typeface="+mn-ea"/>
                          <a:ea typeface="+mn-ea"/>
                        </a:rPr>
                        <a:t>设置全屏时，点击屏幕的任意位置，就会恢复为正常模式。此属性都是配合</a:t>
                      </a:r>
                      <a:r>
                        <a:rPr lang="en-US" sz="1000" u="none" strike="noStrike" dirty="0" err="1">
                          <a:effectLst/>
                          <a:latin typeface="+mn-ea"/>
                          <a:ea typeface="+mn-ea"/>
                        </a:rPr>
                        <a:t>View.SYSTEM_UI_FLAG_FULLSCREEN</a:t>
                      </a:r>
                      <a:r>
                        <a:rPr lang="zh-CN" altLang="en-US" sz="1000" u="none" strike="noStrike" dirty="0">
                          <a:effectLst/>
                          <a:latin typeface="+mn-ea"/>
                          <a:ea typeface="+mn-ea"/>
                        </a:rPr>
                        <a:t>和</a:t>
                      </a:r>
                      <a:r>
                        <a:rPr lang="en-US" sz="1000" u="none" strike="noStrike" dirty="0" err="1">
                          <a:effectLst/>
                          <a:latin typeface="+mn-ea"/>
                          <a:ea typeface="+mn-ea"/>
                        </a:rPr>
                        <a:t>View.SYSTEM_UI_FLAG_HIDE_NAVIGATION</a:t>
                      </a:r>
                      <a:r>
                        <a:rPr lang="zh-CN" altLang="en-US" sz="1000" u="none" strike="noStrike" dirty="0">
                          <a:effectLst/>
                          <a:latin typeface="+mn-ea"/>
                          <a:ea typeface="+mn-ea"/>
                        </a:rPr>
                        <a:t>一起使用。</a:t>
                      </a:r>
                      <a:endParaRPr lang="zh-CN" altLang="en-US" sz="1000" b="0" i="0" u="none" strike="noStrike" dirty="0">
                        <a:effectLst/>
                        <a:latin typeface="+mn-ea"/>
                        <a:ea typeface="+mn-ea"/>
                      </a:endParaRPr>
                    </a:p>
                  </a:txBody>
                  <a:tcPr marL="9025" marR="9025" marT="90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78765">
                <a:tc>
                  <a:txBody>
                    <a:bodyPr/>
                    <a:lstStyle/>
                    <a:p>
                      <a:pPr algn="l" fontAlgn="ctr"/>
                      <a:r>
                        <a:rPr lang="en-US" sz="1000" u="none" strike="noStrike" dirty="0">
                          <a:effectLst/>
                          <a:latin typeface="+mn-ea"/>
                          <a:ea typeface="+mn-ea"/>
                        </a:rPr>
                        <a:t>SYSTEM_UI_FLAG_IMMERSIVE_STICKY</a:t>
                      </a:r>
                      <a:endParaRPr lang="en-US" sz="1000" b="0" i="0" u="none" strike="noStrike" dirty="0">
                        <a:effectLst/>
                        <a:latin typeface="+mn-ea"/>
                        <a:ea typeface="+mn-ea"/>
                      </a:endParaRPr>
                    </a:p>
                  </a:txBody>
                  <a:tcPr marL="9025" marR="9025" marT="90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r>
                        <a:rPr lang="zh-CN" altLang="en-US" sz="1000" u="none" strike="noStrike" dirty="0">
                          <a:effectLst/>
                          <a:latin typeface="+mn-ea"/>
                          <a:ea typeface="+mn-ea"/>
                        </a:rPr>
                        <a:t>沉浸模式，效果跟</a:t>
                      </a:r>
                      <a:r>
                        <a:rPr lang="en-US" altLang="zh-CN" sz="1000" u="none" strike="noStrike" dirty="0" err="1">
                          <a:effectLst/>
                          <a:latin typeface="+mn-ea"/>
                          <a:ea typeface="+mn-ea"/>
                        </a:rPr>
                        <a:t>View.SYSTEM_UI_FLAG_IMMERSIVE</a:t>
                      </a:r>
                      <a:r>
                        <a:rPr lang="zh-CN" altLang="en-US" sz="1000" u="none" strike="noStrike" dirty="0">
                          <a:effectLst/>
                          <a:latin typeface="+mn-ea"/>
                          <a:ea typeface="+mn-ea"/>
                        </a:rPr>
                        <a:t>一样。在全屏模式下，用户上下拉状态栏或者导航栏时，这些系统栏只是以半透明的状态显示出来，并且在一定时间后会自动消息。</a:t>
                      </a:r>
                      <a:endParaRPr lang="zh-CN" altLang="en-US" sz="1000" b="0" i="0" u="none" strike="noStrike" dirty="0">
                        <a:effectLst/>
                        <a:latin typeface="+mn-ea"/>
                        <a:ea typeface="+mn-ea"/>
                      </a:endParaRPr>
                    </a:p>
                  </a:txBody>
                  <a:tcPr marL="9025" marR="9025" marT="90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
        <p:nvSpPr>
          <p:cNvPr id="7" name="文本框 1"/>
          <p:cNvSpPr txBox="1"/>
          <p:nvPr/>
        </p:nvSpPr>
        <p:spPr>
          <a:xfrm>
            <a:off x="361019" y="3951026"/>
            <a:ext cx="9879571" cy="348698"/>
          </a:xfrm>
          <a:prstGeom prst="rect">
            <a:avLst/>
          </a:prstGeom>
          <a:noFill/>
        </p:spPr>
        <p:txBody>
          <a:bodyPr wrap="square" lIns="91332" tIns="45663" rIns="91332" bIns="45663">
            <a:spAutoFit/>
          </a:bodyPr>
          <a:lstStyle/>
          <a:p>
            <a:pPr marL="285413" indent="-285413" defTabSz="545471">
              <a:lnSpc>
                <a:spcPts val="2000"/>
              </a:lnSpc>
              <a:defRPr/>
            </a:pPr>
            <a:r>
              <a:rPr lang="en-US" altLang="zh-CN" dirty="0">
                <a:solidFill>
                  <a:schemeClr val="tx1"/>
                </a:solidFill>
                <a:latin typeface="+mn-ea"/>
                <a:ea typeface="+mn-ea"/>
              </a:rPr>
              <a:t>Window</a:t>
            </a:r>
            <a:r>
              <a:rPr lang="zh-CN" altLang="en-US" dirty="0">
                <a:solidFill>
                  <a:schemeClr val="tx1"/>
                </a:solidFill>
                <a:latin typeface="+mn-ea"/>
                <a:ea typeface="+mn-ea"/>
              </a:rPr>
              <a:t>类提供了</a:t>
            </a:r>
            <a:r>
              <a:rPr lang="en-US" altLang="zh-CN" dirty="0" err="1">
                <a:solidFill>
                  <a:schemeClr val="tx1"/>
                </a:solidFill>
                <a:latin typeface="+mn-ea"/>
                <a:ea typeface="+mn-ea"/>
              </a:rPr>
              <a:t>addWindowManagerFlag</a:t>
            </a:r>
            <a:r>
              <a:rPr lang="zh-CN" altLang="en-US" dirty="0">
                <a:solidFill>
                  <a:schemeClr val="tx1"/>
                </a:solidFill>
                <a:latin typeface="+mn-ea"/>
                <a:ea typeface="+mn-ea"/>
              </a:rPr>
              <a:t>方法，实现对</a:t>
            </a:r>
            <a:r>
              <a:rPr lang="zh-CN" altLang="en-US" dirty="0" smtClean="0">
                <a:solidFill>
                  <a:schemeClr val="tx1"/>
                </a:solidFill>
                <a:latin typeface="+mn-ea"/>
                <a:ea typeface="+mn-ea"/>
              </a:rPr>
              <a:t>状态栏、导航栏的透明操作。</a:t>
            </a:r>
            <a:endParaRPr lang="zh-CN" altLang="en-US" dirty="0">
              <a:solidFill>
                <a:schemeClr val="tx1"/>
              </a:solidFill>
              <a:latin typeface="+mn-ea"/>
              <a:ea typeface="+mn-ea"/>
            </a:endParaRPr>
          </a:p>
        </p:txBody>
      </p:sp>
      <p:graphicFrame>
        <p:nvGraphicFramePr>
          <p:cNvPr id="8" name="表格 7"/>
          <p:cNvGraphicFramePr>
            <a:graphicFrameLocks noGrp="1"/>
          </p:cNvGraphicFramePr>
          <p:nvPr>
            <p:extLst>
              <p:ext uri="{D42A27DB-BD31-4B8C-83A1-F6EECF244321}">
                <p14:modId xmlns:p14="http://schemas.microsoft.com/office/powerpoint/2010/main" val="1355992455"/>
              </p:ext>
            </p:extLst>
          </p:nvPr>
        </p:nvGraphicFramePr>
        <p:xfrm>
          <a:off x="623391" y="4353729"/>
          <a:ext cx="8640961" cy="912064"/>
        </p:xfrm>
        <a:graphic>
          <a:graphicData uri="http://schemas.openxmlformats.org/drawingml/2006/table">
            <a:tbl>
              <a:tblPr>
                <a:tableStyleId>{5C22544A-7EE6-4342-B048-85BDC9FD1C3A}</a:tableStyleId>
              </a:tblPr>
              <a:tblGrid>
                <a:gridCol w="2949905"/>
                <a:gridCol w="5691056"/>
              </a:tblGrid>
              <a:tr h="182296">
                <a:tc>
                  <a:txBody>
                    <a:bodyPr/>
                    <a:lstStyle/>
                    <a:p>
                      <a:pPr marL="0" algn="ctr" defTabSz="914400" rtl="0" eaLnBrk="1" fontAlgn="ctr" latinLnBrk="0" hangingPunct="1"/>
                      <a:r>
                        <a:rPr lang="en-US" sz="1200" b="1" u="none" strike="noStrike" kern="1200" dirty="0">
                          <a:solidFill>
                            <a:schemeClr val="dk1"/>
                          </a:solidFill>
                          <a:effectLst/>
                          <a:latin typeface="+mn-ea"/>
                          <a:ea typeface="+mn-ea"/>
                          <a:cs typeface="+mn-cs"/>
                        </a:rPr>
                        <a:t>Flag</a:t>
                      </a:r>
                    </a:p>
                  </a:txBody>
                  <a:tcPr marL="9025" marR="9025" marT="90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algn="ctr" defTabSz="914400" rtl="0" eaLnBrk="1" fontAlgn="ctr" latinLnBrk="0" hangingPunct="1"/>
                      <a:r>
                        <a:rPr lang="zh-CN" altLang="en-US" sz="1200" b="1" u="none" strike="noStrike" kern="1200" dirty="0">
                          <a:solidFill>
                            <a:schemeClr val="dk1"/>
                          </a:solidFill>
                          <a:effectLst/>
                          <a:latin typeface="+mn-ea"/>
                          <a:ea typeface="+mn-ea"/>
                          <a:cs typeface="+mn-cs"/>
                        </a:rPr>
                        <a:t>意义</a:t>
                      </a:r>
                    </a:p>
                  </a:txBody>
                  <a:tcPr marL="9025" marR="9025" marT="90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r>
              <a:tr h="182296">
                <a:tc>
                  <a:txBody>
                    <a:bodyPr/>
                    <a:lstStyle/>
                    <a:p>
                      <a:pPr marL="0" algn="l" defTabSz="914400" rtl="0" eaLnBrk="1" fontAlgn="ctr" latinLnBrk="0" hangingPunct="1"/>
                      <a:r>
                        <a:rPr lang="en-US" sz="1000" u="none" strike="noStrike" kern="1200" dirty="0">
                          <a:solidFill>
                            <a:schemeClr val="dk1"/>
                          </a:solidFill>
                          <a:effectLst/>
                          <a:latin typeface="+mn-ea"/>
                          <a:ea typeface="+mn-ea"/>
                          <a:cs typeface="+mn-cs"/>
                        </a:rPr>
                        <a:t>FLAG_TRANSLUCENT_STATUS</a:t>
                      </a:r>
                    </a:p>
                  </a:txBody>
                  <a:tcPr marL="9025" marR="9025" marT="90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l" defTabSz="914400" rtl="0" eaLnBrk="1" fontAlgn="ctr" latinLnBrk="0" hangingPunct="1"/>
                      <a:r>
                        <a:rPr lang="zh-CN" altLang="en-US" sz="1000" u="none" strike="noStrike" kern="1200" dirty="0">
                          <a:solidFill>
                            <a:schemeClr val="dk1"/>
                          </a:solidFill>
                          <a:effectLst/>
                          <a:latin typeface="+mn-ea"/>
                          <a:ea typeface="+mn-ea"/>
                          <a:cs typeface="+mn-cs"/>
                        </a:rPr>
                        <a:t>状态栏半透明，拓展布局到状态栏后面</a:t>
                      </a:r>
                    </a:p>
                  </a:txBody>
                  <a:tcPr marL="9025" marR="9025" marT="90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182296">
                <a:tc>
                  <a:txBody>
                    <a:bodyPr/>
                    <a:lstStyle/>
                    <a:p>
                      <a:pPr marL="0" algn="l" defTabSz="914400" rtl="0" eaLnBrk="1" fontAlgn="ctr" latinLnBrk="0" hangingPunct="1"/>
                      <a:r>
                        <a:rPr lang="en-US" sz="1000" u="none" strike="noStrike" kern="1200" dirty="0">
                          <a:solidFill>
                            <a:schemeClr val="dk1"/>
                          </a:solidFill>
                          <a:effectLst/>
                          <a:latin typeface="+mn-ea"/>
                          <a:ea typeface="+mn-ea"/>
                          <a:cs typeface="+mn-cs"/>
                        </a:rPr>
                        <a:t>FLAG_TRANSLUCENT_NAVIGATION</a:t>
                      </a:r>
                    </a:p>
                  </a:txBody>
                  <a:tcPr marL="9025" marR="9025" marT="90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l" defTabSz="914400" rtl="0" eaLnBrk="1" fontAlgn="ctr" latinLnBrk="0" hangingPunct="1"/>
                      <a:r>
                        <a:rPr lang="zh-CN" altLang="en-US" sz="1000" u="none" strike="noStrike" kern="1200" dirty="0">
                          <a:solidFill>
                            <a:schemeClr val="dk1"/>
                          </a:solidFill>
                          <a:effectLst/>
                          <a:latin typeface="+mn-ea"/>
                          <a:ea typeface="+mn-ea"/>
                          <a:cs typeface="+mn-cs"/>
                        </a:rPr>
                        <a:t>导航栏透明，拓展布局到状态栏和导航栏后面</a:t>
                      </a:r>
                    </a:p>
                  </a:txBody>
                  <a:tcPr marL="9025" marR="9025" marT="90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55567">
                <a:tc>
                  <a:txBody>
                    <a:bodyPr/>
                    <a:lstStyle/>
                    <a:p>
                      <a:pPr marL="0" algn="l" defTabSz="914400" rtl="0" eaLnBrk="1" fontAlgn="ctr" latinLnBrk="0" hangingPunct="1"/>
                      <a:r>
                        <a:rPr lang="en-US" sz="1000" u="none" strike="noStrike" kern="1200" dirty="0">
                          <a:solidFill>
                            <a:schemeClr val="dk1"/>
                          </a:solidFill>
                          <a:effectLst/>
                          <a:latin typeface="+mn-ea"/>
                          <a:ea typeface="+mn-ea"/>
                          <a:cs typeface="+mn-cs"/>
                        </a:rPr>
                        <a:t>FLAG_DRAWS_SYSTEM_BAR_BACKGROUNDS</a:t>
                      </a:r>
                    </a:p>
                  </a:txBody>
                  <a:tcPr marL="9025" marR="9025" marT="90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l" defTabSz="914400" rtl="0" eaLnBrk="1" fontAlgn="ctr" latinLnBrk="0" hangingPunct="1"/>
                      <a:r>
                        <a:rPr lang="zh-CN" altLang="en-US" sz="1000" u="none" strike="noStrike" kern="1200" dirty="0">
                          <a:solidFill>
                            <a:schemeClr val="dk1"/>
                          </a:solidFill>
                          <a:effectLst/>
                          <a:latin typeface="+mn-ea"/>
                          <a:ea typeface="+mn-ea"/>
                          <a:cs typeface="+mn-cs"/>
                        </a:rPr>
                        <a:t>设置此属性后可以通过</a:t>
                      </a:r>
                      <a:r>
                        <a:rPr lang="en-US" sz="1000" u="none" strike="noStrike" kern="1200" dirty="0">
                          <a:solidFill>
                            <a:schemeClr val="dk1"/>
                          </a:solidFill>
                          <a:effectLst/>
                          <a:latin typeface="+mn-ea"/>
                          <a:ea typeface="+mn-ea"/>
                          <a:cs typeface="+mn-cs"/>
                        </a:rPr>
                        <a:t>Window</a:t>
                      </a:r>
                      <a:r>
                        <a:rPr lang="zh-CN" altLang="en-US" sz="1000" u="none" strike="noStrike" kern="1200" dirty="0">
                          <a:solidFill>
                            <a:schemeClr val="dk1"/>
                          </a:solidFill>
                          <a:effectLst/>
                          <a:latin typeface="+mn-ea"/>
                          <a:ea typeface="+mn-ea"/>
                          <a:cs typeface="+mn-cs"/>
                        </a:rPr>
                        <a:t>的</a:t>
                      </a:r>
                      <a:r>
                        <a:rPr lang="en-US" sz="1000" u="none" strike="noStrike" kern="1200" dirty="0" err="1">
                          <a:solidFill>
                            <a:schemeClr val="dk1"/>
                          </a:solidFill>
                          <a:effectLst/>
                          <a:latin typeface="+mn-ea"/>
                          <a:ea typeface="+mn-ea"/>
                          <a:cs typeface="+mn-cs"/>
                        </a:rPr>
                        <a:t>setStatusBarColor</a:t>
                      </a:r>
                      <a:r>
                        <a:rPr lang="zh-CN" altLang="en-US" sz="1000" u="none" strike="noStrike" kern="1200" dirty="0">
                          <a:solidFill>
                            <a:schemeClr val="dk1"/>
                          </a:solidFill>
                          <a:effectLst/>
                          <a:latin typeface="+mn-ea"/>
                          <a:ea typeface="+mn-ea"/>
                          <a:cs typeface="+mn-cs"/>
                        </a:rPr>
                        <a:t>和</a:t>
                      </a:r>
                      <a:r>
                        <a:rPr lang="en-US" sz="1000" u="none" strike="noStrike" kern="1200" dirty="0" err="1">
                          <a:solidFill>
                            <a:schemeClr val="dk1"/>
                          </a:solidFill>
                          <a:effectLst/>
                          <a:latin typeface="+mn-ea"/>
                          <a:ea typeface="+mn-ea"/>
                          <a:cs typeface="+mn-cs"/>
                        </a:rPr>
                        <a:t>setNavigationBarColor</a:t>
                      </a:r>
                      <a:r>
                        <a:rPr lang="zh-CN" altLang="en-US" sz="1000" u="none" strike="noStrike" kern="1200" dirty="0">
                          <a:solidFill>
                            <a:schemeClr val="dk1"/>
                          </a:solidFill>
                          <a:effectLst/>
                          <a:latin typeface="+mn-ea"/>
                          <a:ea typeface="+mn-ea"/>
                          <a:cs typeface="+mn-cs"/>
                        </a:rPr>
                        <a:t>方法设置状态栏和导航栏的颜色</a:t>
                      </a:r>
                    </a:p>
                  </a:txBody>
                  <a:tcPr marL="9025" marR="9025" marT="90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
        <p:nvSpPr>
          <p:cNvPr id="9" name="文本框 1"/>
          <p:cNvSpPr txBox="1"/>
          <p:nvPr/>
        </p:nvSpPr>
        <p:spPr>
          <a:xfrm>
            <a:off x="361019" y="5319798"/>
            <a:ext cx="8640960" cy="326064"/>
          </a:xfrm>
          <a:prstGeom prst="rect">
            <a:avLst/>
          </a:prstGeom>
          <a:noFill/>
        </p:spPr>
        <p:txBody>
          <a:bodyPr wrap="square" lIns="91332" tIns="45663" rIns="91332" bIns="45663">
            <a:spAutoFit/>
          </a:bodyPr>
          <a:lstStyle/>
          <a:p>
            <a:pPr marL="285413" indent="-285413" defTabSz="545471">
              <a:lnSpc>
                <a:spcPts val="2000"/>
              </a:lnSpc>
              <a:defRPr/>
            </a:pPr>
            <a:r>
              <a:rPr lang="zh-CN" altLang="en-US" dirty="0" smtClean="0">
                <a:solidFill>
                  <a:schemeClr val="tx1"/>
                </a:solidFill>
                <a:latin typeface="+mn-ea"/>
                <a:ea typeface="+mn-ea"/>
              </a:rPr>
              <a:t>通过</a:t>
            </a:r>
            <a:r>
              <a:rPr lang="en-US" altLang="zh-CN" dirty="0" smtClean="0">
                <a:solidFill>
                  <a:schemeClr val="tx1"/>
                </a:solidFill>
                <a:latin typeface="+mn-ea"/>
                <a:ea typeface="+mn-ea"/>
              </a:rPr>
              <a:t>Demo</a:t>
            </a:r>
            <a:r>
              <a:rPr lang="zh-CN" altLang="en-US" dirty="0" smtClean="0">
                <a:solidFill>
                  <a:schemeClr val="tx1"/>
                </a:solidFill>
                <a:latin typeface="+mn-ea"/>
                <a:ea typeface="+mn-ea"/>
              </a:rPr>
              <a:t>程序可以看到不同</a:t>
            </a:r>
            <a:r>
              <a:rPr lang="en-US" altLang="zh-CN" dirty="0" smtClean="0">
                <a:solidFill>
                  <a:schemeClr val="tx1"/>
                </a:solidFill>
                <a:latin typeface="+mn-ea"/>
                <a:ea typeface="+mn-ea"/>
              </a:rPr>
              <a:t>flag</a:t>
            </a:r>
            <a:r>
              <a:rPr lang="zh-CN" altLang="en-US" dirty="0" smtClean="0">
                <a:solidFill>
                  <a:schemeClr val="tx1"/>
                </a:solidFill>
                <a:latin typeface="+mn-ea"/>
                <a:ea typeface="+mn-ea"/>
              </a:rPr>
              <a:t>对界面的影响。</a:t>
            </a:r>
            <a:endParaRPr lang="zh-CN" altLang="en-US" dirty="0">
              <a:solidFill>
                <a:schemeClr val="tx1"/>
              </a:solidFill>
              <a:latin typeface="+mn-ea"/>
              <a:ea typeface="+mn-ea"/>
            </a:endParaRPr>
          </a:p>
        </p:txBody>
      </p:sp>
      <p:graphicFrame>
        <p:nvGraphicFramePr>
          <p:cNvPr id="4" name="对象 3"/>
          <p:cNvGraphicFramePr>
            <a:graphicFrameLocks noChangeAspect="1"/>
          </p:cNvGraphicFramePr>
          <p:nvPr>
            <p:extLst>
              <p:ext uri="{D42A27DB-BD31-4B8C-83A1-F6EECF244321}">
                <p14:modId xmlns:p14="http://schemas.microsoft.com/office/powerpoint/2010/main" val="3124630843"/>
              </p:ext>
            </p:extLst>
          </p:nvPr>
        </p:nvGraphicFramePr>
        <p:xfrm>
          <a:off x="6023992" y="5482830"/>
          <a:ext cx="2255837" cy="671512"/>
        </p:xfrm>
        <a:graphic>
          <a:graphicData uri="http://schemas.openxmlformats.org/presentationml/2006/ole">
            <mc:AlternateContent xmlns:mc="http://schemas.openxmlformats.org/markup-compatibility/2006">
              <mc:Choice xmlns:v="urn:schemas-microsoft-com:vml" Requires="v">
                <p:oleObj spid="_x0000_s2068" name="包装程序外壳对象" showAsIcon="1" r:id="rId3" imgW="2256120" imgH="672120" progId="Package">
                  <p:embed/>
                </p:oleObj>
              </mc:Choice>
              <mc:Fallback>
                <p:oleObj name="包装程序外壳对象" showAsIcon="1" r:id="rId3" imgW="2256120" imgH="672120" progId="Package">
                  <p:embed/>
                  <p:pic>
                    <p:nvPicPr>
                      <p:cNvPr id="0" name=""/>
                      <p:cNvPicPr/>
                      <p:nvPr/>
                    </p:nvPicPr>
                    <p:blipFill>
                      <a:blip r:embed="rId4"/>
                      <a:stretch>
                        <a:fillRect/>
                      </a:stretch>
                    </p:blipFill>
                    <p:spPr>
                      <a:xfrm>
                        <a:off x="6023992" y="5482830"/>
                        <a:ext cx="2255837" cy="671512"/>
                      </a:xfrm>
                      <a:prstGeom prst="rect">
                        <a:avLst/>
                      </a:prstGeom>
                    </p:spPr>
                  </p:pic>
                </p:oleObj>
              </mc:Fallback>
            </mc:AlternateContent>
          </a:graphicData>
        </a:graphic>
      </p:graphicFrame>
    </p:spTree>
    <p:extLst>
      <p:ext uri="{BB962C8B-B14F-4D97-AF65-F5344CB8AC3E}">
        <p14:creationId xmlns:p14="http://schemas.microsoft.com/office/powerpoint/2010/main" val="980637274"/>
      </p:ext>
    </p:extLst>
  </p:cSld>
  <p:clrMapOvr>
    <a:masterClrMapping/>
  </p:clrMapOvr>
  <p:transition advClick="0" advTm="8000">
    <p:fade thruBlk="1"/>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0" y="1"/>
            <a:ext cx="10176933" cy="620688"/>
          </a:xfrm>
        </p:spPr>
        <p:txBody>
          <a:bodyPr/>
          <a:lstStyle/>
          <a:p>
            <a:pPr eaLnBrk="1" hangingPunct="1"/>
            <a:r>
              <a:rPr lang="en-US" altLang="zh-CN" dirty="0" smtClean="0"/>
              <a:t>EMUI</a:t>
            </a:r>
            <a:r>
              <a:rPr lang="zh-CN" altLang="en-US" dirty="0" smtClean="0"/>
              <a:t>风格效果</a:t>
            </a:r>
          </a:p>
        </p:txBody>
      </p:sp>
      <p:sp>
        <p:nvSpPr>
          <p:cNvPr id="3" name="文本框 2"/>
          <p:cNvSpPr txBox="1"/>
          <p:nvPr/>
        </p:nvSpPr>
        <p:spPr>
          <a:xfrm>
            <a:off x="191344" y="692696"/>
            <a:ext cx="11593288" cy="1200329"/>
          </a:xfrm>
          <a:prstGeom prst="rect">
            <a:avLst/>
          </a:prstGeom>
          <a:noFill/>
        </p:spPr>
        <p:txBody>
          <a:bodyPr wrap="square" rtlCol="0">
            <a:spAutoFit/>
          </a:bodyPr>
          <a:lstStyle/>
          <a:p>
            <a:pPr>
              <a:lnSpc>
                <a:spcPct val="150000"/>
              </a:lnSpc>
            </a:pPr>
            <a:r>
              <a:rPr lang="zh-CN" altLang="en-US" sz="1600" dirty="0" smtClean="0">
                <a:latin typeface="+mn-ea"/>
              </a:rPr>
              <a:t>      通过</a:t>
            </a:r>
            <a:r>
              <a:rPr lang="zh-CN" altLang="en-US" sz="1600" dirty="0">
                <a:latin typeface="+mn-ea"/>
              </a:rPr>
              <a:t>如下</a:t>
            </a:r>
            <a:r>
              <a:rPr lang="en-US" altLang="zh-CN" sz="1600" dirty="0">
                <a:latin typeface="+mn-ea"/>
              </a:rPr>
              <a:t>meta-data</a:t>
            </a:r>
            <a:r>
              <a:rPr lang="zh-CN" altLang="en-US" sz="1600" dirty="0">
                <a:latin typeface="+mn-ea"/>
              </a:rPr>
              <a:t>可以为应用设置默认</a:t>
            </a:r>
            <a:r>
              <a:rPr lang="en-US" altLang="zh-CN" sz="1600" dirty="0" err="1">
                <a:latin typeface="+mn-ea"/>
              </a:rPr>
              <a:t>Emui</a:t>
            </a:r>
            <a:r>
              <a:rPr lang="zh-CN" altLang="en-US" sz="1600" dirty="0">
                <a:latin typeface="+mn-ea"/>
              </a:rPr>
              <a:t>风格</a:t>
            </a:r>
            <a:endParaRPr lang="en-US" altLang="zh-CN" sz="1600" dirty="0">
              <a:latin typeface="+mn-ea"/>
            </a:endParaRPr>
          </a:p>
          <a:p>
            <a:pPr>
              <a:lnSpc>
                <a:spcPct val="150000"/>
              </a:lnSpc>
            </a:pPr>
            <a:r>
              <a:rPr lang="en-US" altLang="zh-CN" sz="1600" dirty="0" smtClean="0">
                <a:latin typeface="+mn-ea"/>
              </a:rPr>
              <a:t>      &lt;</a:t>
            </a:r>
            <a:r>
              <a:rPr lang="en-US" altLang="zh-CN" sz="1600" dirty="0">
                <a:latin typeface="+mn-ea"/>
              </a:rPr>
              <a:t>meta-data </a:t>
            </a:r>
            <a:r>
              <a:rPr lang="en-US" altLang="zh-CN" sz="1600" dirty="0" err="1">
                <a:latin typeface="+mn-ea"/>
              </a:rPr>
              <a:t>android:name</a:t>
            </a:r>
            <a:r>
              <a:rPr lang="en-US" altLang="zh-CN" sz="1600" dirty="0">
                <a:latin typeface="+mn-ea"/>
              </a:rPr>
              <a:t>="</a:t>
            </a:r>
            <a:r>
              <a:rPr lang="en-US" altLang="zh-CN" sz="1600" dirty="0" err="1" smtClean="0">
                <a:latin typeface="+mn-ea"/>
              </a:rPr>
              <a:t>hwc</a:t>
            </a:r>
            <a:r>
              <a:rPr lang="en-US" altLang="zh-CN" sz="1600" dirty="0" smtClean="0">
                <a:latin typeface="+mn-ea"/>
              </a:rPr>
              <a:t>-theme" </a:t>
            </a:r>
            <a:r>
              <a:rPr lang="en-US" altLang="zh-CN" sz="1600" dirty="0" err="1" smtClean="0">
                <a:latin typeface="+mn-ea"/>
              </a:rPr>
              <a:t>android:value</a:t>
            </a:r>
            <a:r>
              <a:rPr lang="en-US" altLang="zh-CN" sz="1600" dirty="0" smtClean="0">
                <a:latin typeface="+mn-ea"/>
              </a:rPr>
              <a:t>=</a:t>
            </a:r>
            <a:r>
              <a:rPr lang="en-US" altLang="zh-CN" sz="1600" dirty="0">
                <a:latin typeface="+mn-ea"/>
              </a:rPr>
              <a:t>"</a:t>
            </a:r>
            <a:r>
              <a:rPr lang="en-US" altLang="zh-CN" sz="1600" dirty="0" err="1" smtClean="0">
                <a:latin typeface="+mn-ea"/>
              </a:rPr>
              <a:t>androidhwext:style</a:t>
            </a:r>
            <a:r>
              <a:rPr lang="en-US" altLang="zh-CN" sz="1600" dirty="0" smtClean="0">
                <a:latin typeface="+mn-ea"/>
              </a:rPr>
              <a:t>/</a:t>
            </a:r>
            <a:r>
              <a:rPr lang="en-US" altLang="zh-CN" sz="1600" dirty="0" err="1" smtClean="0">
                <a:latin typeface="+mn-ea"/>
              </a:rPr>
              <a:t>Theme.Emui.Dark</a:t>
            </a:r>
            <a:r>
              <a:rPr lang="en-US" altLang="zh-CN" sz="1600" dirty="0">
                <a:latin typeface="+mn-ea"/>
              </a:rPr>
              <a:t>"</a:t>
            </a:r>
            <a:r>
              <a:rPr lang="en-US" altLang="zh-CN" sz="1600" dirty="0" smtClean="0">
                <a:latin typeface="+mn-ea"/>
              </a:rPr>
              <a:t> </a:t>
            </a:r>
            <a:r>
              <a:rPr lang="en-US" altLang="zh-CN" sz="1600" dirty="0">
                <a:latin typeface="+mn-ea"/>
              </a:rPr>
              <a:t>/&gt;</a:t>
            </a:r>
          </a:p>
          <a:p>
            <a:pPr>
              <a:lnSpc>
                <a:spcPct val="150000"/>
              </a:lnSpc>
            </a:pPr>
            <a:r>
              <a:rPr lang="zh-CN" altLang="en-US" sz="1600" dirty="0" smtClean="0">
                <a:latin typeface="+mn-ea"/>
              </a:rPr>
              <a:t>      设置</a:t>
            </a:r>
            <a:r>
              <a:rPr lang="zh-CN" altLang="en-US" sz="1600" dirty="0">
                <a:latin typeface="+mn-ea"/>
              </a:rPr>
              <a:t>后状态栏、导航栏效果如下所示。修改后可以保证基本样式一致。</a:t>
            </a:r>
          </a:p>
        </p:txBody>
      </p:sp>
      <p:pic>
        <p:nvPicPr>
          <p:cNvPr id="2" name="图片 1"/>
          <p:cNvPicPr>
            <a:picLocks noChangeAspect="1"/>
          </p:cNvPicPr>
          <p:nvPr/>
        </p:nvPicPr>
        <p:blipFill>
          <a:blip r:embed="rId2"/>
          <a:stretch>
            <a:fillRect/>
          </a:stretch>
        </p:blipFill>
        <p:spPr>
          <a:xfrm>
            <a:off x="1487488" y="1772816"/>
            <a:ext cx="8496944" cy="4319489"/>
          </a:xfrm>
          <a:prstGeom prst="rect">
            <a:avLst/>
          </a:prstGeom>
        </p:spPr>
      </p:pic>
    </p:spTree>
    <p:extLst>
      <p:ext uri="{BB962C8B-B14F-4D97-AF65-F5344CB8AC3E}">
        <p14:creationId xmlns:p14="http://schemas.microsoft.com/office/powerpoint/2010/main" val="790598536"/>
      </p:ext>
    </p:extLst>
  </p:cSld>
  <p:clrMapOvr>
    <a:masterClrMapping/>
  </p:clrMapOvr>
  <p:transition advClick="0" advTm="8000">
    <p:fade thruBlk="1"/>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0" y="1"/>
            <a:ext cx="10176933" cy="620688"/>
          </a:xfrm>
        </p:spPr>
        <p:txBody>
          <a:bodyPr/>
          <a:lstStyle/>
          <a:p>
            <a:pPr eaLnBrk="1" hangingPunct="1"/>
            <a:r>
              <a:rPr lang="en-US" altLang="zh-CN" dirty="0" smtClean="0"/>
              <a:t>EMUI</a:t>
            </a:r>
            <a:r>
              <a:rPr lang="zh-CN" altLang="en-US" dirty="0" smtClean="0"/>
              <a:t>风格效果</a:t>
            </a:r>
          </a:p>
        </p:txBody>
      </p:sp>
      <p:sp>
        <p:nvSpPr>
          <p:cNvPr id="3" name="文本框 2"/>
          <p:cNvSpPr txBox="1"/>
          <p:nvPr/>
        </p:nvSpPr>
        <p:spPr>
          <a:xfrm>
            <a:off x="191344" y="692696"/>
            <a:ext cx="11593288" cy="4598182"/>
          </a:xfrm>
          <a:prstGeom prst="rect">
            <a:avLst/>
          </a:prstGeom>
          <a:noFill/>
        </p:spPr>
        <p:txBody>
          <a:bodyPr wrap="square" rtlCol="0">
            <a:spAutoFit/>
          </a:bodyPr>
          <a:lstStyle/>
          <a:p>
            <a:pPr>
              <a:lnSpc>
                <a:spcPct val="120000"/>
              </a:lnSpc>
            </a:pPr>
            <a:r>
              <a:rPr lang="en-US" altLang="zh-CN" sz="1600" dirty="0" smtClean="0">
                <a:latin typeface="+mn-ea"/>
              </a:rPr>
              <a:t>&lt;</a:t>
            </a:r>
            <a:r>
              <a:rPr lang="en-US" altLang="zh-CN" sz="1600" dirty="0">
                <a:latin typeface="+mn-ea"/>
              </a:rPr>
              <a:t>style name="</a:t>
            </a:r>
            <a:r>
              <a:rPr lang="en-US" altLang="zh-CN" sz="1600" dirty="0" err="1">
                <a:latin typeface="+mn-ea"/>
              </a:rPr>
              <a:t>Theme.Emui</a:t>
            </a:r>
            <a:r>
              <a:rPr lang="en-US" altLang="zh-CN" sz="1600" dirty="0">
                <a:latin typeface="+mn-ea"/>
              </a:rPr>
              <a:t>" parent="@*</a:t>
            </a:r>
            <a:r>
              <a:rPr lang="en-US" altLang="zh-CN" sz="1600" dirty="0" err="1">
                <a:latin typeface="+mn-ea"/>
              </a:rPr>
              <a:t>android:style</a:t>
            </a:r>
            <a:r>
              <a:rPr lang="en-US" altLang="zh-CN" sz="1600" dirty="0">
                <a:latin typeface="+mn-ea"/>
              </a:rPr>
              <a:t>/</a:t>
            </a:r>
            <a:r>
              <a:rPr lang="en-US" altLang="zh-CN" sz="1600" dirty="0" err="1">
                <a:latin typeface="+mn-ea"/>
              </a:rPr>
              <a:t>Theme.Holo</a:t>
            </a:r>
            <a:r>
              <a:rPr lang="en-US" altLang="zh-CN" sz="1600" dirty="0">
                <a:latin typeface="+mn-ea"/>
              </a:rPr>
              <a:t>" &gt;</a:t>
            </a:r>
          </a:p>
          <a:p>
            <a:pPr>
              <a:lnSpc>
                <a:spcPct val="120000"/>
              </a:lnSpc>
            </a:pPr>
            <a:r>
              <a:rPr lang="en-US" altLang="zh-CN" sz="1600" dirty="0">
                <a:latin typeface="+mn-ea"/>
              </a:rPr>
              <a:t>        &lt;item name="</a:t>
            </a:r>
            <a:r>
              <a:rPr lang="en-US" altLang="zh-CN" sz="1600" dirty="0" err="1">
                <a:latin typeface="+mn-ea"/>
              </a:rPr>
              <a:t>android:windowLightStatusBar</a:t>
            </a:r>
            <a:r>
              <a:rPr lang="en-US" altLang="zh-CN" sz="1600" dirty="0">
                <a:latin typeface="+mn-ea"/>
              </a:rPr>
              <a:t>"&gt;true&lt;/item&gt;</a:t>
            </a:r>
          </a:p>
          <a:p>
            <a:pPr>
              <a:lnSpc>
                <a:spcPct val="120000"/>
              </a:lnSpc>
            </a:pPr>
            <a:r>
              <a:rPr lang="en-US" altLang="zh-CN" sz="1600" dirty="0">
                <a:latin typeface="+mn-ea"/>
              </a:rPr>
              <a:t>        &lt;item name="</a:t>
            </a:r>
            <a:r>
              <a:rPr lang="en-US" altLang="zh-CN" sz="1600" dirty="0" err="1">
                <a:latin typeface="+mn-ea"/>
              </a:rPr>
              <a:t>android:windowLightNavigationBar</a:t>
            </a:r>
            <a:r>
              <a:rPr lang="en-US" altLang="zh-CN" sz="1600" dirty="0">
                <a:latin typeface="+mn-ea"/>
              </a:rPr>
              <a:t>"&gt;true&lt;/item&gt;</a:t>
            </a:r>
          </a:p>
          <a:p>
            <a:pPr>
              <a:lnSpc>
                <a:spcPct val="120000"/>
              </a:lnSpc>
            </a:pPr>
            <a:r>
              <a:rPr lang="en-US" altLang="zh-CN" sz="1600" dirty="0">
                <a:latin typeface="+mn-ea"/>
              </a:rPr>
              <a:t>        &lt;item name="</a:t>
            </a:r>
            <a:r>
              <a:rPr lang="en-US" altLang="zh-CN" sz="1600" dirty="0" err="1">
                <a:latin typeface="+mn-ea"/>
              </a:rPr>
              <a:t>android:windowDrawsSystemBarBackgrounds</a:t>
            </a:r>
            <a:r>
              <a:rPr lang="en-US" altLang="zh-CN" sz="1600" dirty="0">
                <a:latin typeface="+mn-ea"/>
              </a:rPr>
              <a:t>"&gt;true&lt;/item&gt; </a:t>
            </a:r>
          </a:p>
          <a:p>
            <a:pPr>
              <a:lnSpc>
                <a:spcPct val="120000"/>
              </a:lnSpc>
            </a:pPr>
            <a:r>
              <a:rPr lang="en-US" altLang="zh-CN" sz="1600" dirty="0" smtClean="0">
                <a:latin typeface="+mn-ea"/>
              </a:rPr>
              <a:t>        &lt;</a:t>
            </a:r>
            <a:r>
              <a:rPr lang="en-US" altLang="zh-CN" sz="1600" dirty="0">
                <a:latin typeface="+mn-ea"/>
              </a:rPr>
              <a:t>item name="</a:t>
            </a:r>
            <a:r>
              <a:rPr lang="en-US" altLang="zh-CN" sz="1600" dirty="0" err="1">
                <a:latin typeface="+mn-ea"/>
              </a:rPr>
              <a:t>android:statusBarColor</a:t>
            </a:r>
            <a:r>
              <a:rPr lang="en-US" altLang="zh-CN" sz="1600" dirty="0">
                <a:latin typeface="+mn-ea"/>
              </a:rPr>
              <a:t>"&gt;?</a:t>
            </a:r>
            <a:r>
              <a:rPr lang="en-US" altLang="zh-CN" sz="1600" dirty="0" err="1">
                <a:latin typeface="+mn-ea"/>
              </a:rPr>
              <a:t>android:attr</a:t>
            </a:r>
            <a:r>
              <a:rPr lang="en-US" altLang="zh-CN" sz="1600" dirty="0">
                <a:latin typeface="+mn-ea"/>
              </a:rPr>
              <a:t>/</a:t>
            </a:r>
            <a:r>
              <a:rPr lang="en-US" altLang="zh-CN" sz="1600" dirty="0" err="1">
                <a:latin typeface="+mn-ea"/>
              </a:rPr>
              <a:t>colorPrimaryDark</a:t>
            </a:r>
            <a:r>
              <a:rPr lang="en-US" altLang="zh-CN" sz="1600" dirty="0">
                <a:latin typeface="+mn-ea"/>
              </a:rPr>
              <a:t>&lt;/item&gt;</a:t>
            </a:r>
          </a:p>
          <a:p>
            <a:pPr>
              <a:lnSpc>
                <a:spcPct val="120000"/>
              </a:lnSpc>
            </a:pPr>
            <a:r>
              <a:rPr lang="en-US" altLang="zh-CN" sz="1600" dirty="0">
                <a:latin typeface="+mn-ea"/>
              </a:rPr>
              <a:t>        &lt;item name="</a:t>
            </a:r>
            <a:r>
              <a:rPr lang="en-US" altLang="zh-CN" sz="1600" dirty="0" err="1">
                <a:latin typeface="+mn-ea"/>
              </a:rPr>
              <a:t>android:navigationBarColor</a:t>
            </a:r>
            <a:r>
              <a:rPr lang="en-US" altLang="zh-CN" sz="1600" dirty="0">
                <a:latin typeface="+mn-ea"/>
              </a:rPr>
              <a:t>"&gt;@color/</a:t>
            </a:r>
            <a:r>
              <a:rPr lang="en-US" altLang="zh-CN" sz="1600" dirty="0" err="1">
                <a:latin typeface="+mn-ea"/>
              </a:rPr>
              <a:t>navigationbar_emui_light</a:t>
            </a:r>
            <a:r>
              <a:rPr lang="en-US" altLang="zh-CN" sz="1600" dirty="0">
                <a:latin typeface="+mn-ea"/>
              </a:rPr>
              <a:t>&lt;/item</a:t>
            </a:r>
            <a:r>
              <a:rPr lang="en-US" altLang="zh-CN" sz="1600" dirty="0" smtClean="0">
                <a:latin typeface="+mn-ea"/>
              </a:rPr>
              <a:t>&gt;</a:t>
            </a:r>
          </a:p>
          <a:p>
            <a:pPr>
              <a:lnSpc>
                <a:spcPct val="120000"/>
              </a:lnSpc>
            </a:pPr>
            <a:r>
              <a:rPr lang="en-US" altLang="zh-CN" sz="1600" dirty="0">
                <a:latin typeface="+mn-ea"/>
              </a:rPr>
              <a:t> </a:t>
            </a:r>
            <a:r>
              <a:rPr lang="en-US" altLang="zh-CN" sz="1600" dirty="0" smtClean="0">
                <a:latin typeface="+mn-ea"/>
              </a:rPr>
              <a:t>       ……</a:t>
            </a:r>
          </a:p>
          <a:p>
            <a:pPr>
              <a:lnSpc>
                <a:spcPct val="120000"/>
              </a:lnSpc>
            </a:pPr>
            <a:r>
              <a:rPr lang="en-US" altLang="zh-CN" sz="1600" dirty="0">
                <a:latin typeface="+mn-ea"/>
              </a:rPr>
              <a:t>&lt;/style&gt;</a:t>
            </a:r>
          </a:p>
          <a:p>
            <a:pPr>
              <a:lnSpc>
                <a:spcPct val="120000"/>
              </a:lnSpc>
            </a:pPr>
            <a:endParaRPr lang="en-US" altLang="zh-CN" sz="1600" dirty="0">
              <a:latin typeface="+mn-ea"/>
            </a:endParaRPr>
          </a:p>
          <a:p>
            <a:pPr>
              <a:lnSpc>
                <a:spcPct val="120000"/>
              </a:lnSpc>
            </a:pPr>
            <a:r>
              <a:rPr lang="en-US" altLang="zh-CN" sz="1600" dirty="0">
                <a:latin typeface="+mn-ea"/>
              </a:rPr>
              <a:t>&lt;style name="</a:t>
            </a:r>
            <a:r>
              <a:rPr lang="en-US" altLang="zh-CN" sz="1600" dirty="0" err="1">
                <a:latin typeface="+mn-ea"/>
              </a:rPr>
              <a:t>Theme.Emui.Dark</a:t>
            </a:r>
            <a:r>
              <a:rPr lang="en-US" altLang="zh-CN" sz="1600" dirty="0">
                <a:latin typeface="+mn-ea"/>
              </a:rPr>
              <a:t>" parent="</a:t>
            </a:r>
            <a:r>
              <a:rPr lang="en-US" altLang="zh-CN" sz="1600" dirty="0" err="1">
                <a:latin typeface="+mn-ea"/>
              </a:rPr>
              <a:t>Theme.Emui</a:t>
            </a:r>
            <a:r>
              <a:rPr lang="en-US" altLang="zh-CN" sz="1600" dirty="0">
                <a:latin typeface="+mn-ea"/>
              </a:rPr>
              <a:t>" &gt;</a:t>
            </a:r>
          </a:p>
          <a:p>
            <a:pPr>
              <a:lnSpc>
                <a:spcPct val="120000"/>
              </a:lnSpc>
            </a:pPr>
            <a:r>
              <a:rPr lang="en-US" altLang="zh-CN" sz="1600" dirty="0">
                <a:latin typeface="+mn-ea"/>
              </a:rPr>
              <a:t>        &lt;item name="</a:t>
            </a:r>
            <a:r>
              <a:rPr lang="en-US" altLang="zh-CN" sz="1600" dirty="0" err="1">
                <a:latin typeface="+mn-ea"/>
              </a:rPr>
              <a:t>android:windowLightStatusBar</a:t>
            </a:r>
            <a:r>
              <a:rPr lang="en-US" altLang="zh-CN" sz="1600" dirty="0">
                <a:latin typeface="+mn-ea"/>
              </a:rPr>
              <a:t>"&gt;false&lt;/item&gt;</a:t>
            </a:r>
          </a:p>
          <a:p>
            <a:pPr>
              <a:lnSpc>
                <a:spcPct val="120000"/>
              </a:lnSpc>
            </a:pPr>
            <a:r>
              <a:rPr lang="en-US" altLang="zh-CN" sz="1600" dirty="0">
                <a:latin typeface="+mn-ea"/>
              </a:rPr>
              <a:t>        &lt;item name="</a:t>
            </a:r>
            <a:r>
              <a:rPr lang="en-US" altLang="zh-CN" sz="1600" dirty="0" err="1">
                <a:latin typeface="+mn-ea"/>
              </a:rPr>
              <a:t>android:windowLightNavigationBar</a:t>
            </a:r>
            <a:r>
              <a:rPr lang="en-US" altLang="zh-CN" sz="1600" dirty="0">
                <a:latin typeface="+mn-ea"/>
              </a:rPr>
              <a:t>"&gt;false&lt;/item&gt;</a:t>
            </a:r>
          </a:p>
          <a:p>
            <a:pPr>
              <a:lnSpc>
                <a:spcPct val="120000"/>
              </a:lnSpc>
            </a:pPr>
            <a:r>
              <a:rPr lang="en-US" altLang="zh-CN" sz="1600" dirty="0">
                <a:latin typeface="+mn-ea"/>
              </a:rPr>
              <a:t>        ……</a:t>
            </a:r>
          </a:p>
          <a:p>
            <a:pPr>
              <a:lnSpc>
                <a:spcPct val="120000"/>
              </a:lnSpc>
            </a:pPr>
            <a:r>
              <a:rPr lang="en-US" altLang="zh-CN" sz="1600" dirty="0">
                <a:latin typeface="+mn-ea"/>
              </a:rPr>
              <a:t>&lt;/style&gt;</a:t>
            </a:r>
          </a:p>
          <a:p>
            <a:pPr>
              <a:lnSpc>
                <a:spcPct val="150000"/>
              </a:lnSpc>
            </a:pPr>
            <a:endParaRPr lang="zh-CN" altLang="en-US" sz="1600" dirty="0">
              <a:latin typeface="+mn-ea"/>
            </a:endParaRPr>
          </a:p>
        </p:txBody>
      </p:sp>
    </p:spTree>
    <p:extLst>
      <p:ext uri="{BB962C8B-B14F-4D97-AF65-F5344CB8AC3E}">
        <p14:creationId xmlns:p14="http://schemas.microsoft.com/office/powerpoint/2010/main" val="3558023360"/>
      </p:ext>
    </p:extLst>
  </p:cSld>
  <p:clrMapOvr>
    <a:masterClrMapping/>
  </p:clrMapOvr>
  <p:transition advClick="0" advTm="8000">
    <p:fade thruBlk="1"/>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0" y="1"/>
            <a:ext cx="10176933" cy="620688"/>
          </a:xfrm>
        </p:spPr>
        <p:txBody>
          <a:bodyPr/>
          <a:lstStyle/>
          <a:p>
            <a:pPr eaLnBrk="1" hangingPunct="1"/>
            <a:r>
              <a:rPr lang="zh-CN" altLang="en-US" dirty="0" smtClean="0"/>
              <a:t>排查方法</a:t>
            </a:r>
          </a:p>
        </p:txBody>
      </p:sp>
      <p:sp>
        <p:nvSpPr>
          <p:cNvPr id="4" name="矩形 3"/>
          <p:cNvSpPr/>
          <p:nvPr/>
        </p:nvSpPr>
        <p:spPr>
          <a:xfrm>
            <a:off x="467544" y="764704"/>
            <a:ext cx="11173072" cy="5355312"/>
          </a:xfrm>
          <a:prstGeom prst="rect">
            <a:avLst/>
          </a:prstGeom>
        </p:spPr>
        <p:txBody>
          <a:bodyPr wrap="square">
            <a:spAutoFit/>
          </a:bodyPr>
          <a:lstStyle/>
          <a:p>
            <a:pPr marL="342900" indent="-342900">
              <a:lnSpc>
                <a:spcPct val="150000"/>
              </a:lnSpc>
              <a:buAutoNum type="arabicPeriod"/>
            </a:pPr>
            <a:r>
              <a:rPr lang="en-US" altLang="zh-CN" kern="0" dirty="0" smtClean="0">
                <a:solidFill>
                  <a:schemeClr val="tx1"/>
                </a:solidFill>
                <a:latin typeface="+mn-ea"/>
                <a:ea typeface="+mn-ea"/>
              </a:rPr>
              <a:t>EMUI</a:t>
            </a:r>
            <a:r>
              <a:rPr lang="zh-CN" altLang="en-US" kern="0" dirty="0" smtClean="0">
                <a:solidFill>
                  <a:schemeClr val="tx1"/>
                </a:solidFill>
                <a:latin typeface="+mn-ea"/>
                <a:ea typeface="+mn-ea"/>
              </a:rPr>
              <a:t>应用继承</a:t>
            </a:r>
            <a:r>
              <a:rPr lang="en-US" altLang="zh-CN" kern="0" dirty="0" err="1" smtClean="0">
                <a:solidFill>
                  <a:schemeClr val="tx1"/>
                </a:solidFill>
                <a:latin typeface="+mn-ea"/>
                <a:ea typeface="+mn-ea"/>
              </a:rPr>
              <a:t>Theme.Emui</a:t>
            </a:r>
            <a:r>
              <a:rPr lang="zh-CN" altLang="en-US" kern="0" dirty="0" smtClean="0">
                <a:solidFill>
                  <a:schemeClr val="tx1"/>
                </a:solidFill>
                <a:latin typeface="+mn-ea"/>
                <a:ea typeface="+mn-ea"/>
              </a:rPr>
              <a:t>风格</a:t>
            </a:r>
            <a:endParaRPr lang="en-US" altLang="zh-CN" kern="0" dirty="0" smtClean="0">
              <a:solidFill>
                <a:schemeClr val="tx1"/>
              </a:solidFill>
              <a:latin typeface="+mn-ea"/>
              <a:ea typeface="+mn-ea"/>
            </a:endParaRPr>
          </a:p>
          <a:p>
            <a:pPr>
              <a:lnSpc>
                <a:spcPct val="150000"/>
              </a:lnSpc>
            </a:pPr>
            <a:r>
              <a:rPr lang="zh-CN" altLang="en-US" kern="0" dirty="0" smtClean="0">
                <a:solidFill>
                  <a:schemeClr val="tx1"/>
                </a:solidFill>
                <a:latin typeface="+mn-ea"/>
                <a:ea typeface="+mn-ea"/>
              </a:rPr>
              <a:t>白底黑字风格：</a:t>
            </a:r>
            <a:endParaRPr lang="en-US" altLang="zh-CN" kern="0" dirty="0" smtClean="0">
              <a:solidFill>
                <a:schemeClr val="tx1"/>
              </a:solidFill>
              <a:latin typeface="+mn-ea"/>
              <a:ea typeface="+mn-ea"/>
            </a:endParaRPr>
          </a:p>
          <a:p>
            <a:r>
              <a:rPr lang="en-US" altLang="zh-CN" dirty="0">
                <a:solidFill>
                  <a:schemeClr val="tx1"/>
                </a:solidFill>
                <a:latin typeface="+mn-ea"/>
                <a:ea typeface="+mn-ea"/>
              </a:rPr>
              <a:t>&lt;meta-data </a:t>
            </a:r>
            <a:r>
              <a:rPr lang="en-US" altLang="zh-CN" dirty="0" err="1">
                <a:solidFill>
                  <a:schemeClr val="tx1"/>
                </a:solidFill>
                <a:latin typeface="+mn-ea"/>
                <a:ea typeface="+mn-ea"/>
              </a:rPr>
              <a:t>android:name</a:t>
            </a:r>
            <a:r>
              <a:rPr lang="en-US" altLang="zh-CN" dirty="0">
                <a:solidFill>
                  <a:schemeClr val="tx1"/>
                </a:solidFill>
                <a:latin typeface="+mn-ea"/>
                <a:ea typeface="+mn-ea"/>
              </a:rPr>
              <a:t>="</a:t>
            </a:r>
            <a:r>
              <a:rPr lang="en-US" altLang="zh-CN" dirty="0" err="1" smtClean="0">
                <a:solidFill>
                  <a:schemeClr val="tx1"/>
                </a:solidFill>
                <a:latin typeface="+mn-ea"/>
                <a:ea typeface="+mn-ea"/>
              </a:rPr>
              <a:t>hwc</a:t>
            </a:r>
            <a:r>
              <a:rPr lang="en-US" altLang="zh-CN" dirty="0" smtClean="0">
                <a:solidFill>
                  <a:schemeClr val="tx1"/>
                </a:solidFill>
                <a:latin typeface="+mn-ea"/>
                <a:ea typeface="+mn-ea"/>
              </a:rPr>
              <a:t>-theme"</a:t>
            </a:r>
          </a:p>
          <a:p>
            <a:r>
              <a:rPr lang="en-US" altLang="zh-CN" dirty="0" smtClean="0">
                <a:solidFill>
                  <a:schemeClr val="tx1"/>
                </a:solidFill>
                <a:latin typeface="+mn-ea"/>
                <a:ea typeface="+mn-ea"/>
              </a:rPr>
              <a:t>                </a:t>
            </a:r>
            <a:r>
              <a:rPr lang="en-US" altLang="zh-CN" dirty="0" err="1" smtClean="0">
                <a:solidFill>
                  <a:schemeClr val="tx1"/>
                </a:solidFill>
                <a:latin typeface="+mn-ea"/>
                <a:ea typeface="+mn-ea"/>
              </a:rPr>
              <a:t>android:value</a:t>
            </a:r>
            <a:r>
              <a:rPr lang="en-US" altLang="zh-CN" dirty="0" smtClean="0">
                <a:solidFill>
                  <a:schemeClr val="tx1"/>
                </a:solidFill>
                <a:latin typeface="+mn-ea"/>
                <a:ea typeface="+mn-ea"/>
              </a:rPr>
              <a:t>=“</a:t>
            </a:r>
            <a:r>
              <a:rPr lang="en-US" altLang="zh-CN" dirty="0" err="1" smtClean="0">
                <a:solidFill>
                  <a:schemeClr val="tx1"/>
                </a:solidFill>
                <a:latin typeface="+mn-ea"/>
                <a:ea typeface="+mn-ea"/>
              </a:rPr>
              <a:t>androidhwext:style</a:t>
            </a:r>
            <a:r>
              <a:rPr lang="en-US" altLang="zh-CN" dirty="0" smtClean="0">
                <a:solidFill>
                  <a:schemeClr val="tx1"/>
                </a:solidFill>
                <a:latin typeface="+mn-ea"/>
                <a:ea typeface="+mn-ea"/>
              </a:rPr>
              <a:t>/</a:t>
            </a:r>
            <a:r>
              <a:rPr lang="en-US" altLang="zh-CN" dirty="0" err="1" smtClean="0">
                <a:solidFill>
                  <a:schemeClr val="tx1"/>
                </a:solidFill>
                <a:latin typeface="+mn-ea"/>
                <a:ea typeface="+mn-ea"/>
              </a:rPr>
              <a:t>Theme.Emui</a:t>
            </a:r>
            <a:r>
              <a:rPr lang="en-US" altLang="zh-CN" dirty="0" smtClean="0">
                <a:solidFill>
                  <a:schemeClr val="tx1"/>
                </a:solidFill>
                <a:latin typeface="+mn-ea"/>
                <a:ea typeface="+mn-ea"/>
              </a:rPr>
              <a:t>” /&gt;</a:t>
            </a:r>
          </a:p>
          <a:p>
            <a:pPr>
              <a:lnSpc>
                <a:spcPct val="150000"/>
              </a:lnSpc>
            </a:pPr>
            <a:r>
              <a:rPr lang="zh-CN" altLang="en-US" kern="0" dirty="0" smtClean="0">
                <a:solidFill>
                  <a:schemeClr val="tx1"/>
                </a:solidFill>
                <a:latin typeface="+mn-ea"/>
                <a:ea typeface="+mn-ea"/>
              </a:rPr>
              <a:t>黑底白字风格：</a:t>
            </a:r>
            <a:endParaRPr lang="en-US" altLang="zh-CN" kern="0" dirty="0" smtClean="0">
              <a:solidFill>
                <a:schemeClr val="tx1"/>
              </a:solidFill>
              <a:latin typeface="+mn-ea"/>
              <a:ea typeface="+mn-ea"/>
            </a:endParaRPr>
          </a:p>
          <a:p>
            <a:r>
              <a:rPr lang="en-US" altLang="zh-CN" dirty="0">
                <a:solidFill>
                  <a:schemeClr val="tx1"/>
                </a:solidFill>
                <a:latin typeface="+mn-ea"/>
                <a:ea typeface="+mn-ea"/>
              </a:rPr>
              <a:t>&lt;meta-data </a:t>
            </a:r>
            <a:r>
              <a:rPr lang="en-US" altLang="zh-CN" dirty="0" err="1">
                <a:solidFill>
                  <a:schemeClr val="tx1"/>
                </a:solidFill>
                <a:latin typeface="+mn-ea"/>
                <a:ea typeface="+mn-ea"/>
              </a:rPr>
              <a:t>android:name</a:t>
            </a:r>
            <a:r>
              <a:rPr lang="en-US" altLang="zh-CN" dirty="0">
                <a:solidFill>
                  <a:schemeClr val="tx1"/>
                </a:solidFill>
                <a:latin typeface="+mn-ea"/>
                <a:ea typeface="+mn-ea"/>
              </a:rPr>
              <a:t>="</a:t>
            </a:r>
            <a:r>
              <a:rPr lang="en-US" altLang="zh-CN" dirty="0" err="1">
                <a:solidFill>
                  <a:schemeClr val="tx1"/>
                </a:solidFill>
                <a:latin typeface="+mn-ea"/>
                <a:ea typeface="+mn-ea"/>
              </a:rPr>
              <a:t>hwc</a:t>
            </a:r>
            <a:r>
              <a:rPr lang="en-US" altLang="zh-CN" dirty="0">
                <a:solidFill>
                  <a:schemeClr val="tx1"/>
                </a:solidFill>
                <a:latin typeface="+mn-ea"/>
                <a:ea typeface="+mn-ea"/>
              </a:rPr>
              <a:t>-theme"</a:t>
            </a:r>
          </a:p>
          <a:p>
            <a:r>
              <a:rPr lang="en-US" altLang="zh-CN" dirty="0">
                <a:solidFill>
                  <a:schemeClr val="tx1"/>
                </a:solidFill>
                <a:latin typeface="+mn-ea"/>
                <a:ea typeface="+mn-ea"/>
              </a:rPr>
              <a:t>                </a:t>
            </a:r>
            <a:r>
              <a:rPr lang="en-US" altLang="zh-CN" dirty="0" err="1">
                <a:solidFill>
                  <a:schemeClr val="tx1"/>
                </a:solidFill>
                <a:latin typeface="+mn-ea"/>
                <a:ea typeface="+mn-ea"/>
              </a:rPr>
              <a:t>android:value</a:t>
            </a:r>
            <a:r>
              <a:rPr lang="en-US" altLang="zh-CN" dirty="0">
                <a:solidFill>
                  <a:schemeClr val="tx1"/>
                </a:solidFill>
                <a:latin typeface="+mn-ea"/>
                <a:ea typeface="+mn-ea"/>
              </a:rPr>
              <a:t>=“</a:t>
            </a:r>
            <a:r>
              <a:rPr lang="en-US" altLang="zh-CN" dirty="0" err="1">
                <a:solidFill>
                  <a:schemeClr val="tx1"/>
                </a:solidFill>
                <a:latin typeface="+mn-ea"/>
                <a:ea typeface="+mn-ea"/>
              </a:rPr>
              <a:t>androidhwext:style</a:t>
            </a:r>
            <a:r>
              <a:rPr lang="en-US" altLang="zh-CN" dirty="0">
                <a:solidFill>
                  <a:schemeClr val="tx1"/>
                </a:solidFill>
                <a:latin typeface="+mn-ea"/>
                <a:ea typeface="+mn-ea"/>
              </a:rPr>
              <a:t>/</a:t>
            </a:r>
            <a:r>
              <a:rPr lang="en-US" altLang="zh-CN" dirty="0" err="1">
                <a:solidFill>
                  <a:schemeClr val="tx1"/>
                </a:solidFill>
                <a:latin typeface="+mn-ea"/>
                <a:ea typeface="+mn-ea"/>
              </a:rPr>
              <a:t>Theme.Emui.Dark</a:t>
            </a:r>
            <a:r>
              <a:rPr lang="en-US" altLang="zh-CN" dirty="0">
                <a:solidFill>
                  <a:schemeClr val="tx1"/>
                </a:solidFill>
                <a:latin typeface="+mn-ea"/>
                <a:ea typeface="+mn-ea"/>
              </a:rPr>
              <a:t>” /&gt;</a:t>
            </a:r>
          </a:p>
          <a:p>
            <a:pPr>
              <a:lnSpc>
                <a:spcPct val="150000"/>
              </a:lnSpc>
            </a:pPr>
            <a:r>
              <a:rPr lang="en-US" altLang="zh-CN" kern="0" dirty="0">
                <a:solidFill>
                  <a:schemeClr val="tx1"/>
                </a:solidFill>
                <a:latin typeface="+mn-ea"/>
                <a:ea typeface="+mn-ea"/>
              </a:rPr>
              <a:t>2. </a:t>
            </a:r>
            <a:r>
              <a:rPr lang="en-US" altLang="zh-CN" kern="0" dirty="0" smtClean="0">
                <a:solidFill>
                  <a:schemeClr val="tx1"/>
                </a:solidFill>
                <a:latin typeface="+mn-ea"/>
                <a:ea typeface="+mn-ea"/>
              </a:rPr>
              <a:t> </a:t>
            </a:r>
            <a:r>
              <a:rPr lang="zh-CN" altLang="en-US" kern="0" dirty="0" smtClean="0">
                <a:solidFill>
                  <a:schemeClr val="tx1"/>
                </a:solidFill>
                <a:latin typeface="+mn-ea"/>
                <a:ea typeface="+mn-ea"/>
              </a:rPr>
              <a:t>排</a:t>
            </a:r>
            <a:r>
              <a:rPr lang="zh-CN" altLang="en-US" kern="0" dirty="0">
                <a:solidFill>
                  <a:schemeClr val="tx1"/>
                </a:solidFill>
                <a:latin typeface="+mn-ea"/>
                <a:ea typeface="+mn-ea"/>
              </a:rPr>
              <a:t>查代码中是否使用以下</a:t>
            </a:r>
            <a:r>
              <a:rPr lang="zh-CN" altLang="en-US" kern="0" dirty="0" smtClean="0">
                <a:solidFill>
                  <a:schemeClr val="tx1"/>
                </a:solidFill>
                <a:latin typeface="+mn-ea"/>
                <a:ea typeface="+mn-ea"/>
              </a:rPr>
              <a:t>接口：</a:t>
            </a:r>
            <a:r>
              <a:rPr lang="x-none" altLang="zh-CN" kern="0" dirty="0" smtClean="0">
                <a:solidFill>
                  <a:schemeClr val="tx1"/>
                </a:solidFill>
                <a:latin typeface="+mn-ea"/>
                <a:ea typeface="+mn-ea"/>
              </a:rPr>
              <a:t>setSystemUiVisibility、setStatusBarColor、setNavigationBarColor、windowflag</a:t>
            </a:r>
            <a:endParaRPr lang="zh-CN" altLang="zh-CN" kern="0" dirty="0">
              <a:solidFill>
                <a:schemeClr val="tx1"/>
              </a:solidFill>
              <a:latin typeface="+mn-ea"/>
              <a:ea typeface="+mn-ea"/>
            </a:endParaRPr>
          </a:p>
          <a:p>
            <a:pPr>
              <a:lnSpc>
                <a:spcPct val="150000"/>
              </a:lnSpc>
            </a:pPr>
            <a:r>
              <a:rPr lang="en-US" altLang="zh-CN" kern="0" dirty="0" smtClean="0">
                <a:solidFill>
                  <a:schemeClr val="tx1"/>
                </a:solidFill>
                <a:latin typeface="+mn-ea"/>
                <a:ea typeface="+mn-ea"/>
              </a:rPr>
              <a:t>2.1 </a:t>
            </a:r>
            <a:r>
              <a:rPr lang="zh-CN" altLang="en-US" kern="0" dirty="0" smtClean="0">
                <a:solidFill>
                  <a:schemeClr val="tx1"/>
                </a:solidFill>
                <a:latin typeface="+mn-ea"/>
                <a:ea typeface="+mn-ea"/>
              </a:rPr>
              <a:t>使用</a:t>
            </a:r>
            <a:r>
              <a:rPr lang="x-none" altLang="zh-CN" kern="0" dirty="0" smtClean="0">
                <a:solidFill>
                  <a:schemeClr val="tx1"/>
                </a:solidFill>
                <a:latin typeface="+mn-ea"/>
                <a:ea typeface="+mn-ea"/>
              </a:rPr>
              <a:t>setSystemUiVisibility</a:t>
            </a:r>
            <a:r>
              <a:rPr lang="zh-CN" altLang="en-US" kern="0" dirty="0" smtClean="0">
                <a:solidFill>
                  <a:schemeClr val="tx1"/>
                </a:solidFill>
                <a:latin typeface="+mn-ea"/>
                <a:ea typeface="+mn-ea"/>
              </a:rPr>
              <a:t>需先获取已设置风格，再添加需要的风格，</a:t>
            </a:r>
            <a:r>
              <a:rPr lang="zh-CN" altLang="en-US" kern="0" dirty="0">
                <a:solidFill>
                  <a:schemeClr val="tx1"/>
                </a:solidFill>
                <a:latin typeface="+mn-ea"/>
                <a:ea typeface="+mn-ea"/>
              </a:rPr>
              <a:t>以保留</a:t>
            </a:r>
            <a:r>
              <a:rPr lang="en-US" altLang="zh-CN" kern="0" dirty="0">
                <a:solidFill>
                  <a:schemeClr val="tx1"/>
                </a:solidFill>
                <a:latin typeface="+mn-ea"/>
                <a:ea typeface="+mn-ea"/>
              </a:rPr>
              <a:t>EMUI</a:t>
            </a:r>
            <a:r>
              <a:rPr lang="zh-CN" altLang="en-US" kern="0" dirty="0">
                <a:solidFill>
                  <a:schemeClr val="tx1"/>
                </a:solidFill>
                <a:latin typeface="+mn-ea"/>
                <a:ea typeface="+mn-ea"/>
              </a:rPr>
              <a:t>风格中的预置属性</a:t>
            </a:r>
            <a:endParaRPr lang="en-US" altLang="zh-CN" kern="0" dirty="0">
              <a:solidFill>
                <a:schemeClr val="tx1"/>
              </a:solidFill>
              <a:latin typeface="+mn-ea"/>
              <a:ea typeface="+mn-ea"/>
            </a:endParaRPr>
          </a:p>
          <a:p>
            <a:pPr>
              <a:lnSpc>
                <a:spcPct val="150000"/>
              </a:lnSpc>
            </a:pPr>
            <a:r>
              <a:rPr lang="en-US" altLang="zh-CN" kern="0" dirty="0" err="1">
                <a:solidFill>
                  <a:schemeClr val="tx1"/>
                </a:solidFill>
                <a:latin typeface="+mn-ea"/>
                <a:ea typeface="+mn-ea"/>
              </a:rPr>
              <a:t>int</a:t>
            </a:r>
            <a:r>
              <a:rPr lang="en-US" altLang="zh-CN" kern="0" dirty="0">
                <a:solidFill>
                  <a:schemeClr val="tx1"/>
                </a:solidFill>
                <a:latin typeface="+mn-ea"/>
                <a:ea typeface="+mn-ea"/>
              </a:rPr>
              <a:t> </a:t>
            </a:r>
            <a:r>
              <a:rPr lang="en-US" altLang="zh-CN" kern="0" dirty="0" err="1">
                <a:solidFill>
                  <a:schemeClr val="tx1"/>
                </a:solidFill>
                <a:latin typeface="+mn-ea"/>
                <a:ea typeface="+mn-ea"/>
              </a:rPr>
              <a:t>vis</a:t>
            </a:r>
            <a:r>
              <a:rPr lang="en-US" altLang="zh-CN" kern="0" dirty="0">
                <a:solidFill>
                  <a:schemeClr val="tx1"/>
                </a:solidFill>
                <a:latin typeface="+mn-ea"/>
                <a:ea typeface="+mn-ea"/>
              </a:rPr>
              <a:t> = </a:t>
            </a:r>
            <a:r>
              <a:rPr lang="en-US" altLang="zh-CN" kern="0" dirty="0" err="1">
                <a:solidFill>
                  <a:schemeClr val="tx1"/>
                </a:solidFill>
                <a:latin typeface="+mn-ea"/>
                <a:ea typeface="+mn-ea"/>
              </a:rPr>
              <a:t>decorView.getSystemUiVisibility</a:t>
            </a:r>
            <a:r>
              <a:rPr lang="en-US" altLang="zh-CN" kern="0" dirty="0">
                <a:solidFill>
                  <a:schemeClr val="tx1"/>
                </a:solidFill>
                <a:latin typeface="+mn-ea"/>
                <a:ea typeface="+mn-ea"/>
              </a:rPr>
              <a:t>();</a:t>
            </a:r>
          </a:p>
          <a:p>
            <a:pPr>
              <a:lnSpc>
                <a:spcPct val="150000"/>
              </a:lnSpc>
            </a:pPr>
            <a:r>
              <a:rPr lang="en-US" altLang="zh-CN" kern="0" dirty="0" err="1">
                <a:solidFill>
                  <a:schemeClr val="tx1"/>
                </a:solidFill>
                <a:latin typeface="+mn-ea"/>
                <a:ea typeface="+mn-ea"/>
              </a:rPr>
              <a:t>decorView.setSystemUiVisibility</a:t>
            </a:r>
            <a:r>
              <a:rPr lang="en-US" altLang="zh-CN" kern="0" dirty="0">
                <a:solidFill>
                  <a:schemeClr val="tx1"/>
                </a:solidFill>
                <a:latin typeface="+mn-ea"/>
                <a:ea typeface="+mn-ea"/>
              </a:rPr>
              <a:t>(</a:t>
            </a:r>
            <a:r>
              <a:rPr lang="en-US" altLang="zh-CN" kern="0" dirty="0" err="1">
                <a:solidFill>
                  <a:schemeClr val="tx1"/>
                </a:solidFill>
                <a:latin typeface="+mn-ea"/>
                <a:ea typeface="+mn-ea"/>
              </a:rPr>
              <a:t>vis</a:t>
            </a:r>
            <a:r>
              <a:rPr lang="en-US" altLang="zh-CN" kern="0" dirty="0">
                <a:solidFill>
                  <a:schemeClr val="tx1"/>
                </a:solidFill>
                <a:latin typeface="+mn-ea"/>
                <a:ea typeface="+mn-ea"/>
              </a:rPr>
              <a:t> |</a:t>
            </a:r>
            <a:r>
              <a:rPr lang="en-US" altLang="zh-CN" kern="0" dirty="0" err="1">
                <a:solidFill>
                  <a:schemeClr val="tx1"/>
                </a:solidFill>
                <a:latin typeface="+mn-ea"/>
                <a:ea typeface="+mn-ea"/>
              </a:rPr>
              <a:t>newVis</a:t>
            </a:r>
            <a:r>
              <a:rPr lang="en-US" altLang="zh-CN" kern="0" dirty="0">
                <a:solidFill>
                  <a:schemeClr val="tx1"/>
                </a:solidFill>
                <a:latin typeface="+mn-ea"/>
                <a:ea typeface="+mn-ea"/>
              </a:rPr>
              <a:t>);</a:t>
            </a:r>
          </a:p>
          <a:p>
            <a:pPr>
              <a:lnSpc>
                <a:spcPct val="150000"/>
              </a:lnSpc>
            </a:pPr>
            <a:r>
              <a:rPr lang="en-US" altLang="zh-CN" kern="0" dirty="0" smtClean="0">
                <a:solidFill>
                  <a:schemeClr val="tx1"/>
                </a:solidFill>
                <a:latin typeface="+mn-ea"/>
                <a:ea typeface="+mn-ea"/>
              </a:rPr>
              <a:t>2.2 </a:t>
            </a:r>
            <a:r>
              <a:rPr lang="zh-CN" altLang="en-US" kern="0" dirty="0" smtClean="0">
                <a:solidFill>
                  <a:schemeClr val="tx1"/>
                </a:solidFill>
                <a:latin typeface="+mn-ea"/>
                <a:ea typeface="+mn-ea"/>
              </a:rPr>
              <a:t>使用</a:t>
            </a:r>
            <a:r>
              <a:rPr lang="x-none" altLang="zh-CN" kern="0" dirty="0" smtClean="0">
                <a:solidFill>
                  <a:schemeClr val="tx1"/>
                </a:solidFill>
                <a:latin typeface="+mn-ea"/>
                <a:ea typeface="+mn-ea"/>
              </a:rPr>
              <a:t>setStatusBarColor</a:t>
            </a:r>
            <a:r>
              <a:rPr lang="en-US" altLang="zh-CN" kern="0" dirty="0">
                <a:solidFill>
                  <a:schemeClr val="tx1"/>
                </a:solidFill>
                <a:latin typeface="+mn-ea"/>
                <a:ea typeface="+mn-ea"/>
              </a:rPr>
              <a:t>\</a:t>
            </a:r>
            <a:r>
              <a:rPr lang="x-none" altLang="zh-CN" kern="0" dirty="0">
                <a:solidFill>
                  <a:schemeClr val="tx1"/>
                </a:solidFill>
                <a:latin typeface="+mn-ea"/>
                <a:ea typeface="+mn-ea"/>
              </a:rPr>
              <a:t>setNavigationBarColor</a:t>
            </a:r>
            <a:r>
              <a:rPr lang="zh-CN" altLang="en-US" kern="0" dirty="0">
                <a:solidFill>
                  <a:schemeClr val="tx1"/>
                </a:solidFill>
                <a:latin typeface="+mn-ea"/>
                <a:ea typeface="+mn-ea"/>
              </a:rPr>
              <a:t>设置的颜色需要保证字的</a:t>
            </a:r>
            <a:r>
              <a:rPr lang="zh-CN" altLang="en-US" kern="0" dirty="0" smtClean="0">
                <a:solidFill>
                  <a:schemeClr val="tx1"/>
                </a:solidFill>
                <a:latin typeface="+mn-ea"/>
                <a:ea typeface="+mn-ea"/>
              </a:rPr>
              <a:t>可见性；</a:t>
            </a:r>
            <a:endParaRPr lang="en-US" altLang="zh-CN" kern="0" dirty="0">
              <a:solidFill>
                <a:schemeClr val="tx1"/>
              </a:solidFill>
              <a:latin typeface="+mn-ea"/>
              <a:ea typeface="+mn-ea"/>
            </a:endParaRPr>
          </a:p>
          <a:p>
            <a:pPr>
              <a:lnSpc>
                <a:spcPct val="150000"/>
              </a:lnSpc>
            </a:pPr>
            <a:r>
              <a:rPr lang="en-US" altLang="zh-CN" kern="0" dirty="0" smtClean="0">
                <a:solidFill>
                  <a:schemeClr val="tx1"/>
                </a:solidFill>
                <a:latin typeface="+mn-ea"/>
                <a:ea typeface="+mn-ea"/>
              </a:rPr>
              <a:t>2.3 </a:t>
            </a:r>
            <a:r>
              <a:rPr lang="zh-CN" altLang="en-US" kern="0" dirty="0" smtClean="0">
                <a:solidFill>
                  <a:schemeClr val="tx1"/>
                </a:solidFill>
                <a:latin typeface="+mn-ea"/>
                <a:ea typeface="+mn-ea"/>
              </a:rPr>
              <a:t>黑</a:t>
            </a:r>
            <a:r>
              <a:rPr lang="zh-CN" altLang="en-US" kern="0" dirty="0">
                <a:solidFill>
                  <a:schemeClr val="tx1"/>
                </a:solidFill>
                <a:latin typeface="+mn-ea"/>
                <a:ea typeface="+mn-ea"/>
              </a:rPr>
              <a:t>字场景需要排查去掉</a:t>
            </a:r>
            <a:r>
              <a:rPr lang="en-US" altLang="zh-CN" kern="0" dirty="0">
                <a:solidFill>
                  <a:schemeClr val="tx1"/>
                </a:solidFill>
                <a:latin typeface="+mn-ea"/>
                <a:ea typeface="+mn-ea"/>
              </a:rPr>
              <a:t>TRUNSLUCENT</a:t>
            </a:r>
            <a:r>
              <a:rPr lang="zh-CN" altLang="en-US" kern="0" dirty="0" smtClean="0">
                <a:solidFill>
                  <a:schemeClr val="tx1"/>
                </a:solidFill>
                <a:latin typeface="+mn-ea"/>
                <a:ea typeface="+mn-ea"/>
              </a:rPr>
              <a:t>属性。</a:t>
            </a:r>
            <a:endParaRPr lang="en-US" altLang="zh-CN" kern="0" dirty="0">
              <a:solidFill>
                <a:schemeClr val="tx1"/>
              </a:solidFill>
              <a:latin typeface="+mn-ea"/>
              <a:ea typeface="+mn-ea"/>
            </a:endParaRPr>
          </a:p>
        </p:txBody>
      </p:sp>
    </p:spTree>
    <p:extLst>
      <p:ext uri="{BB962C8B-B14F-4D97-AF65-F5344CB8AC3E}">
        <p14:creationId xmlns:p14="http://schemas.microsoft.com/office/powerpoint/2010/main" val="4036549675"/>
      </p:ext>
    </p:extLst>
  </p:cSld>
  <p:clrMapOvr>
    <a:masterClrMapping/>
  </p:clrMapOvr>
  <p:transition advClick="0" advTm="8000">
    <p:fade thruBlk="1"/>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0" y="1"/>
            <a:ext cx="10176933" cy="620688"/>
          </a:xfrm>
        </p:spPr>
        <p:txBody>
          <a:bodyPr/>
          <a:lstStyle/>
          <a:p>
            <a:pPr eaLnBrk="1" hangingPunct="1"/>
            <a:r>
              <a:rPr lang="zh-CN" altLang="en-US" dirty="0" smtClean="0"/>
              <a:t>新旧版本兼容</a:t>
            </a:r>
          </a:p>
        </p:txBody>
      </p:sp>
      <p:sp>
        <p:nvSpPr>
          <p:cNvPr id="4" name="矩形 3"/>
          <p:cNvSpPr/>
          <p:nvPr/>
        </p:nvSpPr>
        <p:spPr>
          <a:xfrm>
            <a:off x="467544" y="764704"/>
            <a:ext cx="11173072" cy="3185487"/>
          </a:xfrm>
          <a:prstGeom prst="rect">
            <a:avLst/>
          </a:prstGeom>
        </p:spPr>
        <p:txBody>
          <a:bodyPr wrap="square">
            <a:spAutoFit/>
          </a:bodyPr>
          <a:lstStyle/>
          <a:p>
            <a:pPr>
              <a:lnSpc>
                <a:spcPct val="150000"/>
              </a:lnSpc>
            </a:pPr>
            <a:r>
              <a:rPr lang="en-US" altLang="zh-CN" kern="0" dirty="0" smtClean="0">
                <a:solidFill>
                  <a:schemeClr val="tx1"/>
                </a:solidFill>
                <a:latin typeface="+mn-ea"/>
                <a:ea typeface="+mn-ea"/>
              </a:rPr>
              <a:t>9.1</a:t>
            </a:r>
            <a:r>
              <a:rPr lang="en-US" altLang="zh-CN" kern="0" dirty="0" smtClean="0">
                <a:latin typeface="+mn-ea"/>
                <a:ea typeface="+mn-ea"/>
              </a:rPr>
              <a:t>+P</a:t>
            </a:r>
            <a:r>
              <a:rPr lang="zh-CN" altLang="en-US" kern="0" dirty="0" smtClean="0">
                <a:latin typeface="+mn-ea"/>
                <a:ea typeface="+mn-ea"/>
              </a:rPr>
              <a:t>、及</a:t>
            </a:r>
            <a:r>
              <a:rPr lang="en-US" altLang="zh-CN" kern="0" dirty="0" smtClean="0">
                <a:latin typeface="+mn-ea"/>
                <a:ea typeface="+mn-ea"/>
              </a:rPr>
              <a:t>P</a:t>
            </a:r>
            <a:r>
              <a:rPr lang="zh-CN" altLang="en-US" kern="0" dirty="0" smtClean="0">
                <a:latin typeface="+mn-ea"/>
                <a:ea typeface="+mn-ea"/>
              </a:rPr>
              <a:t>之后的版本均会使用新方案，上架二进制</a:t>
            </a:r>
            <a:r>
              <a:rPr lang="en-US" altLang="zh-CN" kern="0" dirty="0" smtClean="0">
                <a:latin typeface="+mn-ea"/>
                <a:ea typeface="+mn-ea"/>
              </a:rPr>
              <a:t>APK</a:t>
            </a:r>
            <a:r>
              <a:rPr lang="zh-CN" altLang="en-US" kern="0" dirty="0" smtClean="0">
                <a:latin typeface="+mn-ea"/>
                <a:ea typeface="+mn-ea"/>
              </a:rPr>
              <a:t>可采用配置项区分新旧方案版本。</a:t>
            </a:r>
            <a:endParaRPr lang="en-US" altLang="zh-CN" kern="0" dirty="0" smtClean="0">
              <a:solidFill>
                <a:schemeClr val="tx1"/>
              </a:solidFill>
              <a:latin typeface="+mn-ea"/>
              <a:ea typeface="+mn-ea"/>
            </a:endParaRPr>
          </a:p>
          <a:p>
            <a:pPr>
              <a:lnSpc>
                <a:spcPct val="150000"/>
              </a:lnSpc>
            </a:pPr>
            <a:r>
              <a:rPr lang="zh-CN" altLang="en-US" kern="0" dirty="0" smtClean="0">
                <a:solidFill>
                  <a:schemeClr val="tx1"/>
                </a:solidFill>
                <a:latin typeface="+mn-ea"/>
                <a:ea typeface="+mn-ea"/>
              </a:rPr>
              <a:t>配置项：</a:t>
            </a:r>
            <a:r>
              <a:rPr lang="en-US" altLang="zh-CN" kern="0" dirty="0" err="1" smtClean="0">
                <a:latin typeface="+mn-ea"/>
                <a:ea typeface="+mn-ea"/>
              </a:rPr>
              <a:t>ro.config.hw_tint</a:t>
            </a:r>
            <a:endParaRPr lang="en-US" altLang="zh-CN" kern="0" dirty="0" smtClean="0">
              <a:latin typeface="+mn-ea"/>
              <a:ea typeface="+mn-ea"/>
            </a:endParaRPr>
          </a:p>
          <a:p>
            <a:pPr>
              <a:lnSpc>
                <a:spcPct val="150000"/>
              </a:lnSpc>
            </a:pPr>
            <a:r>
              <a:rPr lang="zh-CN" altLang="en-US" kern="0" dirty="0" smtClean="0">
                <a:latin typeface="+mn-ea"/>
                <a:ea typeface="+mn-ea"/>
              </a:rPr>
              <a:t>代码：</a:t>
            </a:r>
            <a:endParaRPr lang="en-US" altLang="zh-CN" kern="0" dirty="0" smtClean="0">
              <a:latin typeface="+mn-ea"/>
              <a:ea typeface="+mn-ea"/>
            </a:endParaRPr>
          </a:p>
          <a:p>
            <a:pPr>
              <a:lnSpc>
                <a:spcPct val="150000"/>
              </a:lnSpc>
            </a:pPr>
            <a:r>
              <a:rPr lang="en-US" altLang="zh-CN" sz="1600" kern="0" dirty="0" smtClean="0">
                <a:solidFill>
                  <a:schemeClr val="tx1"/>
                </a:solidFill>
                <a:latin typeface="+mn-ea"/>
                <a:ea typeface="+mn-ea"/>
              </a:rPr>
              <a:t>if(</a:t>
            </a:r>
            <a:r>
              <a:rPr lang="zh-CN" altLang="zh-CN" sz="1600" dirty="0" smtClean="0">
                <a:solidFill>
                  <a:srgbClr val="000000"/>
                </a:solidFill>
                <a:latin typeface="宋体" panose="02010600030101010101" pitchFamily="2" charset="-122"/>
              </a:rPr>
              <a:t>SystemProperties.getBoolean(</a:t>
            </a:r>
            <a:r>
              <a:rPr lang="zh-CN" altLang="zh-CN" sz="1600" b="1" dirty="0" smtClean="0">
                <a:solidFill>
                  <a:srgbClr val="008000"/>
                </a:solidFill>
                <a:latin typeface="宋体" panose="02010600030101010101" pitchFamily="2" charset="-122"/>
              </a:rPr>
              <a:t>"ro.config.</a:t>
            </a:r>
            <a:r>
              <a:rPr lang="en-US" altLang="zh-CN" sz="1600" b="1" dirty="0" err="1" smtClean="0">
                <a:solidFill>
                  <a:srgbClr val="008000"/>
                </a:solidFill>
                <a:latin typeface="宋体" panose="02010600030101010101" pitchFamily="2" charset="-122"/>
              </a:rPr>
              <a:t>hw_tint</a:t>
            </a:r>
            <a:r>
              <a:rPr lang="zh-CN" altLang="zh-CN" sz="1600" b="1" dirty="0" smtClean="0">
                <a:solidFill>
                  <a:srgbClr val="008000"/>
                </a:solidFill>
                <a:latin typeface="宋体" panose="02010600030101010101" pitchFamily="2" charset="-122"/>
              </a:rPr>
              <a:t>"</a:t>
            </a:r>
            <a:r>
              <a:rPr lang="zh-CN" altLang="zh-CN" sz="1600" dirty="0" smtClean="0">
                <a:solidFill>
                  <a:srgbClr val="000000"/>
                </a:solidFill>
                <a:latin typeface="宋体" panose="02010600030101010101" pitchFamily="2" charset="-122"/>
              </a:rPr>
              <a:t>,</a:t>
            </a:r>
            <a:r>
              <a:rPr lang="zh-CN" altLang="zh-CN" sz="1600" b="1" dirty="0" smtClean="0">
                <a:solidFill>
                  <a:srgbClr val="000080"/>
                </a:solidFill>
                <a:latin typeface="宋体" panose="02010600030101010101" pitchFamily="2" charset="-122"/>
              </a:rPr>
              <a:t>false</a:t>
            </a:r>
            <a:r>
              <a:rPr lang="zh-CN" altLang="zh-CN" sz="1600" dirty="0" smtClean="0">
                <a:solidFill>
                  <a:srgbClr val="000000"/>
                </a:solidFill>
                <a:latin typeface="宋体" panose="02010600030101010101" pitchFamily="2" charset="-122"/>
              </a:rPr>
              <a:t>)</a:t>
            </a:r>
            <a:r>
              <a:rPr lang="en-US" altLang="zh-CN" sz="1600" dirty="0" smtClean="0">
                <a:solidFill>
                  <a:srgbClr val="000000"/>
                </a:solidFill>
                <a:latin typeface="宋体" panose="02010600030101010101" pitchFamily="2" charset="-122"/>
              </a:rPr>
              <a:t> </a:t>
            </a:r>
            <a:r>
              <a:rPr lang="en-US" altLang="zh-CN" sz="1600" dirty="0">
                <a:solidFill>
                  <a:srgbClr val="000000"/>
                </a:solidFill>
                <a:latin typeface="宋体" panose="02010600030101010101" pitchFamily="2" charset="-122"/>
              </a:rPr>
              <a:t>|| </a:t>
            </a:r>
            <a:r>
              <a:rPr lang="en-US" altLang="zh-CN" sz="1600" dirty="0" err="1">
                <a:solidFill>
                  <a:srgbClr val="000000"/>
                </a:solidFill>
                <a:latin typeface="宋体" panose="02010600030101010101" pitchFamily="2" charset="-122"/>
              </a:rPr>
              <a:t>Build.VERSION.SDK_INT</a:t>
            </a:r>
            <a:r>
              <a:rPr lang="en-US" altLang="zh-CN" sz="1600" dirty="0">
                <a:solidFill>
                  <a:srgbClr val="000000"/>
                </a:solidFill>
                <a:latin typeface="宋体" panose="02010600030101010101" pitchFamily="2" charset="-122"/>
              </a:rPr>
              <a:t> </a:t>
            </a:r>
            <a:r>
              <a:rPr lang="en-US" altLang="zh-CN" sz="1600" dirty="0" smtClean="0">
                <a:solidFill>
                  <a:srgbClr val="000000"/>
                </a:solidFill>
                <a:latin typeface="宋体" panose="02010600030101010101" pitchFamily="2" charset="-122"/>
              </a:rPr>
              <a:t>&gt; </a:t>
            </a:r>
            <a:r>
              <a:rPr lang="en-US" altLang="zh-CN" sz="1600" dirty="0" err="1" smtClean="0">
                <a:solidFill>
                  <a:srgbClr val="000000"/>
                </a:solidFill>
                <a:latin typeface="宋体" panose="02010600030101010101" pitchFamily="2" charset="-122"/>
              </a:rPr>
              <a:t>Build.VERSION_CODES.P</a:t>
            </a:r>
            <a:r>
              <a:rPr lang="en-US" altLang="zh-CN" sz="1600" dirty="0" smtClean="0">
                <a:solidFill>
                  <a:srgbClr val="000000"/>
                </a:solidFill>
                <a:latin typeface="宋体" panose="02010600030101010101" pitchFamily="2" charset="-122"/>
              </a:rPr>
              <a:t>)</a:t>
            </a:r>
            <a:r>
              <a:rPr lang="en-US" altLang="zh-CN" sz="1600" b="1" i="1" dirty="0" smtClean="0">
                <a:solidFill>
                  <a:srgbClr val="660E7A"/>
                </a:solidFill>
                <a:latin typeface="宋体" panose="02010600030101010101" pitchFamily="2" charset="-122"/>
              </a:rPr>
              <a:t> </a:t>
            </a:r>
            <a:r>
              <a:rPr lang="en-US" altLang="zh-CN" sz="1600" dirty="0">
                <a:solidFill>
                  <a:srgbClr val="000000"/>
                </a:solidFill>
                <a:latin typeface="宋体" panose="02010600030101010101" pitchFamily="2" charset="-122"/>
              </a:rPr>
              <a:t>{</a:t>
            </a:r>
          </a:p>
          <a:p>
            <a:pPr>
              <a:lnSpc>
                <a:spcPct val="150000"/>
              </a:lnSpc>
            </a:pPr>
            <a:r>
              <a:rPr lang="en-US" altLang="zh-CN" sz="1600" dirty="0" smtClean="0">
                <a:solidFill>
                  <a:srgbClr val="000000"/>
                </a:solidFill>
                <a:latin typeface="宋体" panose="02010600030101010101" pitchFamily="2" charset="-122"/>
              </a:rPr>
              <a:t>    //</a:t>
            </a:r>
            <a:r>
              <a:rPr lang="zh-CN" altLang="en-US" sz="1600" dirty="0" smtClean="0">
                <a:solidFill>
                  <a:srgbClr val="000000"/>
                </a:solidFill>
                <a:latin typeface="宋体" panose="02010600030101010101" pitchFamily="2" charset="-122"/>
              </a:rPr>
              <a:t>新方案</a:t>
            </a:r>
            <a:endParaRPr lang="en-US" altLang="zh-CN" sz="1600" dirty="0" smtClean="0">
              <a:solidFill>
                <a:srgbClr val="000000"/>
              </a:solidFill>
              <a:latin typeface="宋体" panose="02010600030101010101" pitchFamily="2" charset="-122"/>
            </a:endParaRPr>
          </a:p>
          <a:p>
            <a:pPr>
              <a:lnSpc>
                <a:spcPct val="150000"/>
              </a:lnSpc>
            </a:pPr>
            <a:r>
              <a:rPr lang="en-US" altLang="zh-CN" sz="1600" dirty="0" smtClean="0">
                <a:solidFill>
                  <a:srgbClr val="000000"/>
                </a:solidFill>
                <a:latin typeface="宋体" panose="02010600030101010101" pitchFamily="2" charset="-122"/>
              </a:rPr>
              <a:t>} else{</a:t>
            </a:r>
          </a:p>
          <a:p>
            <a:pPr>
              <a:lnSpc>
                <a:spcPct val="150000"/>
              </a:lnSpc>
            </a:pPr>
            <a:r>
              <a:rPr lang="en-US" altLang="zh-CN" sz="1600" dirty="0" smtClean="0">
                <a:solidFill>
                  <a:srgbClr val="000000"/>
                </a:solidFill>
                <a:latin typeface="宋体" panose="02010600030101010101" pitchFamily="2" charset="-122"/>
              </a:rPr>
              <a:t>    //</a:t>
            </a:r>
            <a:r>
              <a:rPr lang="zh-CN" altLang="en-US" sz="1600" dirty="0" smtClean="0">
                <a:solidFill>
                  <a:srgbClr val="000000"/>
                </a:solidFill>
                <a:latin typeface="宋体" panose="02010600030101010101" pitchFamily="2" charset="-122"/>
              </a:rPr>
              <a:t>旧方案</a:t>
            </a:r>
            <a:endParaRPr lang="en-US" altLang="zh-CN" sz="1600" dirty="0" smtClean="0">
              <a:solidFill>
                <a:srgbClr val="000000"/>
              </a:solidFill>
              <a:latin typeface="宋体" panose="02010600030101010101" pitchFamily="2" charset="-122"/>
            </a:endParaRPr>
          </a:p>
          <a:p>
            <a:pPr>
              <a:lnSpc>
                <a:spcPct val="150000"/>
              </a:lnSpc>
            </a:pPr>
            <a:r>
              <a:rPr lang="en-US" altLang="zh-CN" sz="1600" dirty="0" smtClean="0">
                <a:solidFill>
                  <a:srgbClr val="000000"/>
                </a:solidFill>
                <a:latin typeface="宋体" panose="02010600030101010101" pitchFamily="2" charset="-122"/>
              </a:rPr>
              <a:t>}</a:t>
            </a:r>
            <a:endParaRPr lang="en-US" altLang="zh-CN" sz="1600" kern="0" dirty="0" smtClean="0">
              <a:solidFill>
                <a:schemeClr val="tx1"/>
              </a:solidFill>
              <a:latin typeface="+mn-ea"/>
              <a:ea typeface="+mn-ea"/>
            </a:endParaRPr>
          </a:p>
        </p:txBody>
      </p:sp>
    </p:spTree>
    <p:extLst>
      <p:ext uri="{BB962C8B-B14F-4D97-AF65-F5344CB8AC3E}">
        <p14:creationId xmlns:p14="http://schemas.microsoft.com/office/powerpoint/2010/main" val="1707263364"/>
      </p:ext>
    </p:extLst>
  </p:cSld>
  <p:clrMapOvr>
    <a:masterClrMapping/>
  </p:clrMapOvr>
  <p:transition advClick="0" advTm="8000">
    <p:fade thruBlk="1"/>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ransition advClick="0" advTm="8000">
    <p:fade thruBlk="1"/>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0" y="1"/>
            <a:ext cx="10176933" cy="620688"/>
          </a:xfrm>
        </p:spPr>
        <p:txBody>
          <a:bodyPr/>
          <a:lstStyle/>
          <a:p>
            <a:pPr eaLnBrk="1" hangingPunct="1"/>
            <a:r>
              <a:rPr lang="zh-CN" altLang="en-US" dirty="0" smtClean="0"/>
              <a:t>应用显示区间</a:t>
            </a:r>
          </a:p>
        </p:txBody>
      </p:sp>
      <p:sp>
        <p:nvSpPr>
          <p:cNvPr id="3" name="文本框 2"/>
          <p:cNvSpPr txBox="1"/>
          <p:nvPr/>
        </p:nvSpPr>
        <p:spPr>
          <a:xfrm>
            <a:off x="191344" y="836712"/>
            <a:ext cx="4248472" cy="4893647"/>
          </a:xfrm>
          <a:prstGeom prst="rect">
            <a:avLst/>
          </a:prstGeom>
          <a:noFill/>
        </p:spPr>
        <p:txBody>
          <a:bodyPr wrap="square" rtlCol="0">
            <a:spAutoFit/>
          </a:bodyPr>
          <a:lstStyle/>
          <a:p>
            <a:pPr>
              <a:lnSpc>
                <a:spcPct val="150000"/>
              </a:lnSpc>
            </a:pPr>
            <a:r>
              <a:rPr lang="zh-CN" altLang="en-US" sz="1600" dirty="0" smtClean="0"/>
              <a:t>      通常一个</a:t>
            </a:r>
            <a:r>
              <a:rPr lang="en-US" altLang="zh-CN" sz="1600" dirty="0" smtClean="0"/>
              <a:t>Activity</a:t>
            </a:r>
            <a:r>
              <a:rPr lang="zh-CN" altLang="en-US" sz="1600" dirty="0" smtClean="0"/>
              <a:t>显示区间有如下四种情况（不包含悬浮、分屏）：</a:t>
            </a:r>
            <a:endParaRPr lang="en-US" altLang="zh-CN" sz="1600" dirty="0" smtClean="0"/>
          </a:p>
          <a:p>
            <a:pPr>
              <a:lnSpc>
                <a:spcPct val="150000"/>
              </a:lnSpc>
            </a:pPr>
            <a:r>
              <a:rPr lang="en-US" altLang="zh-CN" sz="1600" dirty="0" smtClean="0"/>
              <a:t>1</a:t>
            </a:r>
            <a:r>
              <a:rPr lang="zh-CN" altLang="en-US" sz="1600" dirty="0" smtClean="0"/>
              <a:t>、应用显示区间不包含状态栏和导航栏，状态栏和导航栏使用系统默认颜色，早期三方应用大部分是此形态；</a:t>
            </a:r>
            <a:endParaRPr lang="en-US" altLang="zh-CN" sz="1600" dirty="0" smtClean="0"/>
          </a:p>
          <a:p>
            <a:pPr>
              <a:lnSpc>
                <a:spcPct val="150000"/>
              </a:lnSpc>
            </a:pPr>
            <a:r>
              <a:rPr lang="en-US" altLang="zh-CN" sz="1600" dirty="0" smtClean="0"/>
              <a:t>2</a:t>
            </a:r>
            <a:r>
              <a:rPr lang="zh-CN" altLang="en-US" sz="1600" dirty="0" smtClean="0"/>
              <a:t>、应用显示区间包含状态栏、不包含导航栏，状态栏透明盖在应用上，当前大部分三方应用使用此形态，即状态栏沉浸式；</a:t>
            </a:r>
            <a:endParaRPr lang="en-US" altLang="zh-CN" sz="1600" dirty="0" smtClean="0"/>
          </a:p>
          <a:p>
            <a:pPr>
              <a:lnSpc>
                <a:spcPct val="150000"/>
              </a:lnSpc>
            </a:pPr>
            <a:r>
              <a:rPr lang="en-US" altLang="zh-CN" sz="1600" dirty="0" smtClean="0"/>
              <a:t>3</a:t>
            </a:r>
            <a:r>
              <a:rPr lang="zh-CN" altLang="en-US" sz="1600" dirty="0" smtClean="0"/>
              <a:t>、应用显示区间不包含状态栏、包含导航栏，通常此种情况导航栏是隐藏的；</a:t>
            </a:r>
            <a:endParaRPr lang="en-US" altLang="zh-CN" sz="1600" dirty="0" smtClean="0"/>
          </a:p>
          <a:p>
            <a:pPr>
              <a:lnSpc>
                <a:spcPct val="150000"/>
              </a:lnSpc>
            </a:pPr>
            <a:r>
              <a:rPr lang="en-US" altLang="zh-CN" sz="1600" dirty="0"/>
              <a:t>4</a:t>
            </a:r>
            <a:r>
              <a:rPr lang="zh-CN" altLang="en-US" sz="1600" dirty="0" smtClean="0"/>
              <a:t>、应用显示区间包含状态栏和导航栏，占据整个屏幕。此种情况状态栏和导航栏都是透明的盖在应用上或被隐藏。</a:t>
            </a:r>
            <a:endParaRPr lang="zh-CN" altLang="en-US" sz="1600" dirty="0"/>
          </a:p>
        </p:txBody>
      </p:sp>
      <p:sp>
        <p:nvSpPr>
          <p:cNvPr id="12" name="文本框 11"/>
          <p:cNvSpPr txBox="1"/>
          <p:nvPr/>
        </p:nvSpPr>
        <p:spPr>
          <a:xfrm>
            <a:off x="5147556" y="4392991"/>
            <a:ext cx="432048" cy="246221"/>
          </a:xfrm>
          <a:prstGeom prst="rect">
            <a:avLst/>
          </a:prstGeom>
          <a:noFill/>
        </p:spPr>
        <p:txBody>
          <a:bodyPr wrap="square" rtlCol="0">
            <a:spAutoFit/>
          </a:bodyPr>
          <a:lstStyle/>
          <a:p>
            <a:pPr algn="ctr"/>
            <a:r>
              <a:rPr lang="zh-CN" altLang="en-US" sz="1000" dirty="0" smtClean="0"/>
              <a:t>图</a:t>
            </a:r>
            <a:r>
              <a:rPr lang="en-US" altLang="zh-CN" sz="1000" dirty="0" smtClean="0"/>
              <a:t>1</a:t>
            </a:r>
            <a:endParaRPr lang="zh-CN" altLang="en-US" sz="1000" dirty="0"/>
          </a:p>
        </p:txBody>
      </p:sp>
      <p:sp>
        <p:nvSpPr>
          <p:cNvPr id="15" name="文本框 14"/>
          <p:cNvSpPr txBox="1"/>
          <p:nvPr/>
        </p:nvSpPr>
        <p:spPr>
          <a:xfrm>
            <a:off x="7104112" y="4392990"/>
            <a:ext cx="432048" cy="246221"/>
          </a:xfrm>
          <a:prstGeom prst="rect">
            <a:avLst/>
          </a:prstGeom>
          <a:noFill/>
        </p:spPr>
        <p:txBody>
          <a:bodyPr wrap="square" rtlCol="0">
            <a:spAutoFit/>
          </a:bodyPr>
          <a:lstStyle/>
          <a:p>
            <a:pPr algn="ctr"/>
            <a:r>
              <a:rPr lang="zh-CN" altLang="en-US" sz="1000" dirty="0" smtClean="0"/>
              <a:t>图</a:t>
            </a:r>
            <a:r>
              <a:rPr lang="en-US" altLang="zh-CN" sz="1000" dirty="0"/>
              <a:t>2</a:t>
            </a:r>
            <a:endParaRPr lang="zh-CN" altLang="en-US" sz="1000" dirty="0"/>
          </a:p>
        </p:txBody>
      </p:sp>
      <p:sp>
        <p:nvSpPr>
          <p:cNvPr id="16" name="文本框 15"/>
          <p:cNvSpPr txBox="1"/>
          <p:nvPr/>
        </p:nvSpPr>
        <p:spPr>
          <a:xfrm>
            <a:off x="9120336" y="4380235"/>
            <a:ext cx="432048" cy="246221"/>
          </a:xfrm>
          <a:prstGeom prst="rect">
            <a:avLst/>
          </a:prstGeom>
          <a:noFill/>
        </p:spPr>
        <p:txBody>
          <a:bodyPr wrap="square" rtlCol="0">
            <a:spAutoFit/>
          </a:bodyPr>
          <a:lstStyle/>
          <a:p>
            <a:pPr algn="ctr"/>
            <a:r>
              <a:rPr lang="zh-CN" altLang="en-US" sz="1000" dirty="0" smtClean="0"/>
              <a:t>图</a:t>
            </a:r>
            <a:r>
              <a:rPr lang="en-US" altLang="zh-CN" sz="1000" dirty="0" smtClean="0"/>
              <a:t>3</a:t>
            </a:r>
            <a:endParaRPr lang="zh-CN" altLang="en-US" sz="1000" dirty="0"/>
          </a:p>
        </p:txBody>
      </p:sp>
      <p:pic>
        <p:nvPicPr>
          <p:cNvPr id="13" name="图片 12"/>
          <p:cNvPicPr>
            <a:picLocks noChangeAspect="1"/>
          </p:cNvPicPr>
          <p:nvPr/>
        </p:nvPicPr>
        <p:blipFill>
          <a:blip r:embed="rId2"/>
          <a:stretch>
            <a:fillRect/>
          </a:stretch>
        </p:blipFill>
        <p:spPr>
          <a:xfrm>
            <a:off x="4397672" y="980728"/>
            <a:ext cx="7794328" cy="3412263"/>
          </a:xfrm>
          <a:prstGeom prst="rect">
            <a:avLst/>
          </a:prstGeom>
        </p:spPr>
      </p:pic>
      <p:sp>
        <p:nvSpPr>
          <p:cNvPr id="18" name="文本框 17"/>
          <p:cNvSpPr txBox="1"/>
          <p:nvPr/>
        </p:nvSpPr>
        <p:spPr>
          <a:xfrm>
            <a:off x="11136560" y="4348829"/>
            <a:ext cx="432048" cy="246221"/>
          </a:xfrm>
          <a:prstGeom prst="rect">
            <a:avLst/>
          </a:prstGeom>
          <a:noFill/>
        </p:spPr>
        <p:txBody>
          <a:bodyPr wrap="square" rtlCol="0">
            <a:spAutoFit/>
          </a:bodyPr>
          <a:lstStyle/>
          <a:p>
            <a:pPr algn="ctr"/>
            <a:r>
              <a:rPr lang="zh-CN" altLang="en-US" sz="1000" dirty="0" smtClean="0"/>
              <a:t>图</a:t>
            </a:r>
            <a:r>
              <a:rPr lang="en-US" altLang="zh-CN" sz="1000" dirty="0" smtClean="0"/>
              <a:t>4</a:t>
            </a:r>
            <a:endParaRPr lang="zh-CN" altLang="en-US" sz="1000" dirty="0"/>
          </a:p>
        </p:txBody>
      </p:sp>
    </p:spTree>
  </p:cSld>
  <p:clrMapOvr>
    <a:masterClrMapping/>
  </p:clrMapOvr>
  <p:transition advClick="0" advTm="8000">
    <p:fade thruBlk="1"/>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0" y="1"/>
            <a:ext cx="10176933" cy="620688"/>
          </a:xfrm>
        </p:spPr>
        <p:txBody>
          <a:bodyPr/>
          <a:lstStyle/>
          <a:p>
            <a:pPr eaLnBrk="1" hangingPunct="1"/>
            <a:r>
              <a:rPr lang="zh-CN" altLang="en-US" dirty="0" smtClean="0"/>
              <a:t>沉浸式</a:t>
            </a:r>
          </a:p>
        </p:txBody>
      </p:sp>
      <p:sp>
        <p:nvSpPr>
          <p:cNvPr id="3" name="文本框 2"/>
          <p:cNvSpPr txBox="1"/>
          <p:nvPr/>
        </p:nvSpPr>
        <p:spPr>
          <a:xfrm>
            <a:off x="191344" y="836712"/>
            <a:ext cx="11593288" cy="1938992"/>
          </a:xfrm>
          <a:prstGeom prst="rect">
            <a:avLst/>
          </a:prstGeom>
          <a:noFill/>
        </p:spPr>
        <p:txBody>
          <a:bodyPr wrap="square" rtlCol="0">
            <a:spAutoFit/>
          </a:bodyPr>
          <a:lstStyle/>
          <a:p>
            <a:pPr>
              <a:lnSpc>
                <a:spcPct val="150000"/>
              </a:lnSpc>
            </a:pPr>
            <a:r>
              <a:rPr lang="zh-CN" altLang="en-US" sz="1600" dirty="0" smtClean="0"/>
              <a:t>      </a:t>
            </a:r>
            <a:r>
              <a:rPr lang="zh-CN" altLang="en-US" sz="1600" dirty="0"/>
              <a:t>沉浸式就是让人专注当前的</a:t>
            </a:r>
            <a:r>
              <a:rPr lang="en-US" altLang="zh-CN" sz="1600" dirty="0"/>
              <a:t>(</a:t>
            </a:r>
            <a:r>
              <a:rPr lang="zh-CN" altLang="en-US" sz="1600" dirty="0"/>
              <a:t>由设计者营造</a:t>
            </a:r>
            <a:r>
              <a:rPr lang="en-US" altLang="zh-CN" sz="1600" dirty="0"/>
              <a:t>)</a:t>
            </a:r>
            <a:r>
              <a:rPr lang="zh-CN" altLang="en-US" sz="1600" dirty="0"/>
              <a:t>情境下感到愉悦和满足，而忘记真实的情境。</a:t>
            </a:r>
            <a:endParaRPr lang="en-US" altLang="zh-CN" sz="1600" dirty="0"/>
          </a:p>
          <a:p>
            <a:pPr>
              <a:lnSpc>
                <a:spcPct val="150000"/>
              </a:lnSpc>
            </a:pPr>
            <a:r>
              <a:rPr lang="zh-CN" altLang="en-US" sz="1600" dirty="0" smtClean="0"/>
              <a:t>      通常包括以下几种效果</a:t>
            </a:r>
            <a:r>
              <a:rPr lang="zh-CN" altLang="en-US" sz="1600" dirty="0"/>
              <a:t>：</a:t>
            </a:r>
            <a:endParaRPr lang="en-US" altLang="zh-CN" sz="1600" dirty="0" smtClean="0"/>
          </a:p>
          <a:p>
            <a:pPr>
              <a:lnSpc>
                <a:spcPct val="150000"/>
              </a:lnSpc>
            </a:pPr>
            <a:r>
              <a:rPr lang="en-US" altLang="zh-CN" sz="1600" dirty="0" smtClean="0"/>
              <a:t>1</a:t>
            </a:r>
            <a:r>
              <a:rPr lang="zh-CN" altLang="en-US" sz="1600" dirty="0" smtClean="0"/>
              <a:t>、自定义</a:t>
            </a:r>
            <a:r>
              <a:rPr lang="zh-CN" altLang="en-US" sz="1600" dirty="0"/>
              <a:t>颜色的状态栏和导航</a:t>
            </a:r>
            <a:r>
              <a:rPr lang="zh-CN" altLang="en-US" sz="1600" dirty="0" smtClean="0"/>
              <a:t>栏；</a:t>
            </a:r>
            <a:endParaRPr lang="en-US" altLang="zh-CN" sz="1600" dirty="0" smtClean="0"/>
          </a:p>
          <a:p>
            <a:pPr>
              <a:lnSpc>
                <a:spcPct val="150000"/>
              </a:lnSpc>
            </a:pPr>
            <a:r>
              <a:rPr lang="en-US" altLang="zh-CN" sz="1600" dirty="0" smtClean="0"/>
              <a:t>2</a:t>
            </a:r>
            <a:r>
              <a:rPr lang="zh-CN" altLang="en-US" sz="1600" dirty="0" smtClean="0"/>
              <a:t>、 </a:t>
            </a:r>
            <a:r>
              <a:rPr lang="zh-CN" altLang="en-US" sz="1600" dirty="0"/>
              <a:t>沉浸式状态栏和导航</a:t>
            </a:r>
            <a:r>
              <a:rPr lang="zh-CN" altLang="en-US" sz="1600" dirty="0" smtClean="0"/>
              <a:t>栏；</a:t>
            </a:r>
            <a:endParaRPr lang="en-US" altLang="zh-CN" sz="1600" dirty="0" smtClean="0"/>
          </a:p>
          <a:p>
            <a:pPr>
              <a:lnSpc>
                <a:spcPct val="150000"/>
              </a:lnSpc>
            </a:pPr>
            <a:r>
              <a:rPr lang="en-US" altLang="zh-CN" sz="1600" dirty="0" smtClean="0"/>
              <a:t>3</a:t>
            </a:r>
            <a:r>
              <a:rPr lang="zh-CN" altLang="en-US" sz="1600" dirty="0" smtClean="0"/>
              <a:t>、隐藏</a:t>
            </a:r>
            <a:r>
              <a:rPr lang="zh-CN" altLang="en-US" sz="1600" dirty="0"/>
              <a:t>状态栏和导航</a:t>
            </a:r>
            <a:r>
              <a:rPr lang="zh-CN" altLang="en-US" sz="1600" dirty="0" smtClean="0"/>
              <a:t>栏。</a:t>
            </a:r>
            <a:endParaRPr lang="en-US" altLang="zh-CN" sz="1600" dirty="0"/>
          </a:p>
        </p:txBody>
      </p:sp>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927648" y="2204864"/>
            <a:ext cx="1966957" cy="3933914"/>
          </a:xfrm>
          <a:prstGeom prst="rect">
            <a:avLst/>
          </a:prstGeom>
        </p:spPr>
      </p:pic>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19936" y="2204864"/>
            <a:ext cx="1966957" cy="3933914"/>
          </a:xfrm>
          <a:prstGeom prst="rect">
            <a:avLst/>
          </a:prstGeom>
        </p:spPr>
      </p:pic>
      <p:pic>
        <p:nvPicPr>
          <p:cNvPr id="5" name="图片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41278" y="2204864"/>
            <a:ext cx="4056112" cy="2028056"/>
          </a:xfrm>
          <a:prstGeom prst="rect">
            <a:avLst/>
          </a:prstGeom>
        </p:spPr>
      </p:pic>
    </p:spTree>
    <p:extLst>
      <p:ext uri="{BB962C8B-B14F-4D97-AF65-F5344CB8AC3E}">
        <p14:creationId xmlns:p14="http://schemas.microsoft.com/office/powerpoint/2010/main" val="3685884337"/>
      </p:ext>
    </p:extLst>
  </p:cSld>
  <p:clrMapOvr>
    <a:masterClrMapping/>
  </p:clrMapOvr>
  <p:transition advClick="0" advTm="8000">
    <p:fade thruBlk="1"/>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0" y="1"/>
            <a:ext cx="10176933" cy="620688"/>
          </a:xfrm>
        </p:spPr>
        <p:txBody>
          <a:bodyPr/>
          <a:lstStyle/>
          <a:p>
            <a:pPr eaLnBrk="1" hangingPunct="1"/>
            <a:r>
              <a:rPr lang="zh-CN" altLang="en-US" dirty="0" smtClean="0"/>
              <a:t>自定义状态栏、导航栏颜色</a:t>
            </a:r>
          </a:p>
        </p:txBody>
      </p:sp>
      <p:sp>
        <p:nvSpPr>
          <p:cNvPr id="3" name="文本框 2"/>
          <p:cNvSpPr txBox="1"/>
          <p:nvPr/>
        </p:nvSpPr>
        <p:spPr>
          <a:xfrm>
            <a:off x="191344" y="836712"/>
            <a:ext cx="11593288" cy="2723823"/>
          </a:xfrm>
          <a:prstGeom prst="rect">
            <a:avLst/>
          </a:prstGeom>
          <a:noFill/>
        </p:spPr>
        <p:txBody>
          <a:bodyPr wrap="square" rtlCol="0">
            <a:spAutoFit/>
          </a:bodyPr>
          <a:lstStyle/>
          <a:p>
            <a:pPr>
              <a:lnSpc>
                <a:spcPct val="150000"/>
              </a:lnSpc>
            </a:pPr>
            <a:r>
              <a:rPr lang="en-US" altLang="zh-CN" sz="1600" dirty="0" smtClean="0"/>
              <a:t>1</a:t>
            </a:r>
            <a:r>
              <a:rPr lang="zh-CN" altLang="en-US" sz="1600" dirty="0" smtClean="0"/>
              <a:t>、通过代码设置</a:t>
            </a:r>
            <a:endParaRPr lang="en-US" altLang="zh-CN" sz="1600" dirty="0" smtClean="0"/>
          </a:p>
          <a:p>
            <a:pPr>
              <a:lnSpc>
                <a:spcPct val="150000"/>
              </a:lnSpc>
            </a:pPr>
            <a:r>
              <a:rPr lang="en-US" altLang="zh-CN" sz="1400" dirty="0" smtClean="0"/>
              <a:t>getWindow</a:t>
            </a:r>
            <a:r>
              <a:rPr lang="en-US" altLang="zh-CN" sz="1400" dirty="0"/>
              <a:t>().</a:t>
            </a:r>
            <a:r>
              <a:rPr lang="en-US" altLang="zh-CN" sz="1400" dirty="0" err="1" smtClean="0"/>
              <a:t>addFlags</a:t>
            </a:r>
            <a:r>
              <a:rPr lang="en-US" altLang="zh-CN" sz="1400" dirty="0" smtClean="0"/>
              <a:t>(</a:t>
            </a:r>
            <a:r>
              <a:rPr lang="en-US" altLang="zh-CN" sz="1400" dirty="0" err="1"/>
              <a:t>WindowManager.LayoutParams.</a:t>
            </a:r>
            <a:r>
              <a:rPr lang="en-US" altLang="zh-CN" sz="1400" i="1" dirty="0" err="1"/>
              <a:t>FLAG_DRAWS_SYSTEM_BAR_BACKGROUNDS</a:t>
            </a:r>
            <a:r>
              <a:rPr lang="en-US" altLang="zh-CN" sz="1400" dirty="0" smtClean="0"/>
              <a:t>);</a:t>
            </a:r>
          </a:p>
          <a:p>
            <a:r>
              <a:rPr lang="en-US" altLang="zh-CN" sz="1400" dirty="0" smtClean="0"/>
              <a:t>getWindow</a:t>
            </a:r>
            <a:r>
              <a:rPr lang="en-US" altLang="zh-CN" sz="1400" dirty="0"/>
              <a:t>().</a:t>
            </a:r>
            <a:r>
              <a:rPr lang="en-US" altLang="zh-CN" sz="1400" dirty="0" err="1"/>
              <a:t>setNavigationBarColor</a:t>
            </a:r>
            <a:r>
              <a:rPr lang="en-US" altLang="zh-CN" sz="1400" dirty="0"/>
              <a:t>(color);</a:t>
            </a:r>
          </a:p>
          <a:p>
            <a:r>
              <a:rPr lang="en-US" altLang="zh-CN" sz="1400" dirty="0" smtClean="0"/>
              <a:t>getWindow</a:t>
            </a:r>
            <a:r>
              <a:rPr lang="en-US" altLang="zh-CN" sz="1400" dirty="0"/>
              <a:t>().</a:t>
            </a:r>
            <a:r>
              <a:rPr lang="en-US" altLang="zh-CN" sz="1400" dirty="0" err="1"/>
              <a:t>setStatusBarColor</a:t>
            </a:r>
            <a:r>
              <a:rPr lang="en-US" altLang="zh-CN" sz="1400" dirty="0"/>
              <a:t>(color</a:t>
            </a:r>
            <a:r>
              <a:rPr lang="en-US" altLang="zh-CN" sz="1400" dirty="0" smtClean="0"/>
              <a:t>);</a:t>
            </a:r>
          </a:p>
          <a:p>
            <a:endParaRPr lang="en-US" altLang="zh-CN" sz="1400" dirty="0"/>
          </a:p>
          <a:p>
            <a:r>
              <a:rPr lang="en-US" altLang="zh-CN" sz="1600" dirty="0" smtClean="0"/>
              <a:t>2</a:t>
            </a:r>
            <a:r>
              <a:rPr lang="zh-CN" altLang="en-US" sz="1600" dirty="0" smtClean="0"/>
              <a:t>、通过</a:t>
            </a:r>
            <a:r>
              <a:rPr lang="en-US" altLang="zh-CN" sz="1600" dirty="0" smtClean="0"/>
              <a:t>xml</a:t>
            </a:r>
            <a:r>
              <a:rPr lang="zh-CN" altLang="en-US" sz="1600" dirty="0" smtClean="0"/>
              <a:t>设置</a:t>
            </a:r>
            <a:endParaRPr lang="en-US" altLang="zh-CN" sz="1600" dirty="0" smtClean="0"/>
          </a:p>
          <a:p>
            <a:r>
              <a:rPr lang="en-US" altLang="zh-CN" sz="1400" dirty="0"/>
              <a:t>&lt;item name=</a:t>
            </a:r>
            <a:r>
              <a:rPr lang="en-US" altLang="zh-CN" sz="1400" i="1" dirty="0"/>
              <a:t>"</a:t>
            </a:r>
            <a:r>
              <a:rPr lang="en-US" altLang="zh-CN" sz="1400" i="1" dirty="0" err="1"/>
              <a:t>android:windowDrawsSystemBarBackgrounds</a:t>
            </a:r>
            <a:r>
              <a:rPr lang="en-US" altLang="zh-CN" sz="1400" i="1" dirty="0"/>
              <a:t>"&gt;true&lt;/item&gt;</a:t>
            </a:r>
          </a:p>
          <a:p>
            <a:r>
              <a:rPr lang="en-US" altLang="zh-CN" sz="1400" dirty="0" smtClean="0"/>
              <a:t>&lt;</a:t>
            </a:r>
            <a:r>
              <a:rPr lang="en-US" altLang="zh-CN" sz="1400" dirty="0"/>
              <a:t>item name=</a:t>
            </a:r>
            <a:r>
              <a:rPr lang="en-US" altLang="zh-CN" sz="1400" i="1" dirty="0"/>
              <a:t>"</a:t>
            </a:r>
            <a:r>
              <a:rPr lang="en-US" altLang="zh-CN" sz="1400" i="1" dirty="0" err="1"/>
              <a:t>android:navigationBarColor</a:t>
            </a:r>
            <a:r>
              <a:rPr lang="en-US" altLang="zh-CN" sz="1400" i="1" dirty="0"/>
              <a:t>"&gt;@color/</a:t>
            </a:r>
            <a:r>
              <a:rPr lang="en-US" altLang="zh-CN" sz="1400" i="1" dirty="0" err="1"/>
              <a:t>navigationbar_color</a:t>
            </a:r>
            <a:r>
              <a:rPr lang="en-US" altLang="zh-CN" sz="1400" i="1" dirty="0"/>
              <a:t>&lt;/item&gt;</a:t>
            </a:r>
          </a:p>
          <a:p>
            <a:r>
              <a:rPr lang="en-US" altLang="zh-CN" sz="1400" dirty="0" smtClean="0"/>
              <a:t>&lt;</a:t>
            </a:r>
            <a:r>
              <a:rPr lang="en-US" altLang="zh-CN" sz="1400" dirty="0"/>
              <a:t>item name=</a:t>
            </a:r>
            <a:r>
              <a:rPr lang="en-US" altLang="zh-CN" sz="1400" i="1" dirty="0"/>
              <a:t>"</a:t>
            </a:r>
            <a:r>
              <a:rPr lang="en-US" altLang="zh-CN" sz="1400" i="1" dirty="0" err="1"/>
              <a:t>android:statusBarColor</a:t>
            </a:r>
            <a:r>
              <a:rPr lang="en-US" altLang="zh-CN" sz="1400" i="1" dirty="0"/>
              <a:t>"&gt;@color/</a:t>
            </a:r>
            <a:r>
              <a:rPr lang="en-US" altLang="zh-CN" sz="1400" i="1" dirty="0" err="1"/>
              <a:t>statusbar_color</a:t>
            </a:r>
            <a:r>
              <a:rPr lang="en-US" altLang="zh-CN" sz="1400" i="1" dirty="0"/>
              <a:t>&lt;/item&gt;</a:t>
            </a:r>
            <a:endParaRPr lang="en-US" altLang="zh-CN" sz="1400" dirty="0" smtClean="0"/>
          </a:p>
          <a:p>
            <a:pPr>
              <a:lnSpc>
                <a:spcPct val="150000"/>
              </a:lnSpc>
            </a:pPr>
            <a:endParaRPr lang="en-US" altLang="zh-CN" sz="1600" dirty="0"/>
          </a:p>
        </p:txBody>
      </p:sp>
      <p:pic>
        <p:nvPicPr>
          <p:cNvPr id="6" name="图片 5"/>
          <p:cNvPicPr>
            <a:picLocks noChangeAspect="1"/>
          </p:cNvPicPr>
          <p:nvPr/>
        </p:nvPicPr>
        <p:blipFill>
          <a:blip r:embed="rId2"/>
          <a:stretch>
            <a:fillRect/>
          </a:stretch>
        </p:blipFill>
        <p:spPr>
          <a:xfrm>
            <a:off x="7824192" y="764704"/>
            <a:ext cx="2625360" cy="5229200"/>
          </a:xfrm>
          <a:prstGeom prst="rect">
            <a:avLst/>
          </a:prstGeom>
        </p:spPr>
      </p:pic>
    </p:spTree>
    <p:extLst>
      <p:ext uri="{BB962C8B-B14F-4D97-AF65-F5344CB8AC3E}">
        <p14:creationId xmlns:p14="http://schemas.microsoft.com/office/powerpoint/2010/main" val="951115484"/>
      </p:ext>
    </p:extLst>
  </p:cSld>
  <p:clrMapOvr>
    <a:masterClrMapping/>
  </p:clrMapOvr>
  <p:transition advClick="0" advTm="8000">
    <p:fade thruBlk="1"/>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0" y="1"/>
            <a:ext cx="10176933" cy="620688"/>
          </a:xfrm>
        </p:spPr>
        <p:txBody>
          <a:bodyPr/>
          <a:lstStyle/>
          <a:p>
            <a:pPr eaLnBrk="1" hangingPunct="1"/>
            <a:r>
              <a:rPr lang="zh-CN" altLang="en-US" dirty="0" smtClean="0"/>
              <a:t>状态栏、导航栏透明</a:t>
            </a:r>
          </a:p>
        </p:txBody>
      </p:sp>
      <p:sp>
        <p:nvSpPr>
          <p:cNvPr id="3" name="文本框 2"/>
          <p:cNvSpPr txBox="1"/>
          <p:nvPr/>
        </p:nvSpPr>
        <p:spPr>
          <a:xfrm>
            <a:off x="191344" y="836712"/>
            <a:ext cx="11593288" cy="5293757"/>
          </a:xfrm>
          <a:prstGeom prst="rect">
            <a:avLst/>
          </a:prstGeom>
          <a:noFill/>
        </p:spPr>
        <p:txBody>
          <a:bodyPr wrap="square" rtlCol="0">
            <a:spAutoFit/>
          </a:bodyPr>
          <a:lstStyle/>
          <a:p>
            <a:pPr>
              <a:lnSpc>
                <a:spcPct val="150000"/>
              </a:lnSpc>
            </a:pPr>
            <a:r>
              <a:rPr lang="zh-CN" altLang="en-US" sz="1600" dirty="0" smtClean="0"/>
              <a:t>      通过如下方法可以实现状态栏、导航栏透明效果。</a:t>
            </a:r>
            <a:endParaRPr lang="en-US" altLang="zh-CN" sz="1600" dirty="0" smtClean="0"/>
          </a:p>
          <a:p>
            <a:pPr>
              <a:lnSpc>
                <a:spcPct val="150000"/>
              </a:lnSpc>
            </a:pPr>
            <a:r>
              <a:rPr lang="en-US" altLang="zh-CN" sz="1600" dirty="0" smtClean="0"/>
              <a:t>1</a:t>
            </a:r>
            <a:r>
              <a:rPr lang="zh-CN" altLang="en-US" sz="1600" dirty="0" smtClean="0"/>
              <a:t>、使用</a:t>
            </a:r>
            <a:r>
              <a:rPr lang="en-US" altLang="zh-CN" sz="1600" dirty="0" err="1" smtClean="0"/>
              <a:t>addFlags</a:t>
            </a:r>
            <a:r>
              <a:rPr lang="zh-CN" altLang="en-US" sz="1600" dirty="0" smtClean="0"/>
              <a:t>方法</a:t>
            </a:r>
            <a:endParaRPr lang="en-US" altLang="zh-CN" sz="1600" dirty="0" smtClean="0"/>
          </a:p>
          <a:p>
            <a:r>
              <a:rPr lang="en-US" altLang="zh-CN" sz="1400" dirty="0"/>
              <a:t>getWindow().</a:t>
            </a:r>
            <a:r>
              <a:rPr lang="en-US" altLang="zh-CN" sz="1400" dirty="0" err="1"/>
              <a:t>addFlags</a:t>
            </a:r>
            <a:r>
              <a:rPr lang="en-US" altLang="zh-CN" sz="1400" dirty="0"/>
              <a:t>(</a:t>
            </a:r>
            <a:r>
              <a:rPr lang="en-US" altLang="zh-CN" sz="1400" dirty="0" err="1"/>
              <a:t>WindowManager.LayoutParams</a:t>
            </a:r>
            <a:r>
              <a:rPr lang="en-US" altLang="zh-CN" sz="1400" dirty="0" smtClean="0"/>
              <a:t>.</a:t>
            </a:r>
            <a:r>
              <a:rPr lang="en-US" altLang="zh-CN" sz="1400" i="1" dirty="0"/>
              <a:t> </a:t>
            </a:r>
            <a:r>
              <a:rPr lang="en-US" altLang="zh-CN" sz="1400" i="1" dirty="0" smtClean="0"/>
              <a:t>FLAG_TRANSLUCENT_STATUS</a:t>
            </a:r>
            <a:r>
              <a:rPr lang="en-US" altLang="zh-CN" sz="1400" dirty="0" smtClean="0"/>
              <a:t>);</a:t>
            </a:r>
            <a:endParaRPr lang="en-US" altLang="zh-CN" sz="1400" dirty="0"/>
          </a:p>
          <a:p>
            <a:r>
              <a:rPr lang="en-US" altLang="zh-CN" sz="1400" dirty="0"/>
              <a:t>getWindow().</a:t>
            </a:r>
            <a:r>
              <a:rPr lang="en-US" altLang="zh-CN" sz="1400" dirty="0" err="1"/>
              <a:t>addFlags</a:t>
            </a:r>
            <a:r>
              <a:rPr lang="en-US" altLang="zh-CN" sz="1400" dirty="0"/>
              <a:t>(</a:t>
            </a:r>
            <a:r>
              <a:rPr lang="en-US" altLang="zh-CN" sz="1400" dirty="0" err="1"/>
              <a:t>WindowManager.LayoutParams</a:t>
            </a:r>
            <a:r>
              <a:rPr lang="en-US" altLang="zh-CN" sz="1400" dirty="0"/>
              <a:t>.</a:t>
            </a:r>
            <a:r>
              <a:rPr lang="en-US" altLang="zh-CN" sz="1400" i="1" dirty="0"/>
              <a:t> FLAG_TRANSLUCENT_NAVIGATION</a:t>
            </a:r>
            <a:r>
              <a:rPr lang="en-US" altLang="zh-CN" sz="1400" dirty="0" smtClean="0"/>
              <a:t>);</a:t>
            </a:r>
            <a:endParaRPr lang="en-US" altLang="zh-CN" sz="1400" dirty="0"/>
          </a:p>
          <a:p>
            <a:pPr>
              <a:lnSpc>
                <a:spcPct val="150000"/>
              </a:lnSpc>
            </a:pPr>
            <a:r>
              <a:rPr lang="en-US" altLang="zh-CN" sz="1600" dirty="0" smtClean="0"/>
              <a:t>2</a:t>
            </a:r>
            <a:r>
              <a:rPr lang="zh-CN" altLang="en-US" sz="1600" dirty="0" smtClean="0"/>
              <a:t>、使用</a:t>
            </a:r>
            <a:r>
              <a:rPr lang="en-US" altLang="zh-CN" sz="1600" dirty="0" smtClean="0"/>
              <a:t>XML</a:t>
            </a:r>
          </a:p>
          <a:p>
            <a:r>
              <a:rPr lang="en-US" altLang="zh-CN" sz="1400" dirty="0"/>
              <a:t>&lt;item name=</a:t>
            </a:r>
            <a:r>
              <a:rPr lang="en-US" altLang="zh-CN" sz="1400" i="1" dirty="0"/>
              <a:t>"</a:t>
            </a:r>
            <a:r>
              <a:rPr lang="en-US" altLang="zh-CN" sz="1400" i="1" dirty="0" err="1"/>
              <a:t>android:windowTranslucentStatus</a:t>
            </a:r>
            <a:r>
              <a:rPr lang="en-US" altLang="zh-CN" sz="1400" i="1" dirty="0"/>
              <a:t>"&gt;true&lt;/item&gt;</a:t>
            </a:r>
          </a:p>
          <a:p>
            <a:r>
              <a:rPr lang="en-US" altLang="zh-CN" sz="1400" dirty="0" smtClean="0"/>
              <a:t>&lt;</a:t>
            </a:r>
            <a:r>
              <a:rPr lang="en-US" altLang="zh-CN" sz="1400" dirty="0"/>
              <a:t>item name=</a:t>
            </a:r>
            <a:r>
              <a:rPr lang="en-US" altLang="zh-CN" sz="1400" i="1" dirty="0"/>
              <a:t>"</a:t>
            </a:r>
            <a:r>
              <a:rPr lang="en-US" altLang="zh-CN" sz="1400" i="1" dirty="0" err="1"/>
              <a:t>android:windowTranslucentNavigation</a:t>
            </a:r>
            <a:r>
              <a:rPr lang="en-US" altLang="zh-CN" sz="1400" i="1" dirty="0"/>
              <a:t>"&gt;true&lt;/item</a:t>
            </a:r>
            <a:r>
              <a:rPr lang="en-US" altLang="zh-CN" sz="1400" i="1" dirty="0" smtClean="0"/>
              <a:t>&gt;</a:t>
            </a:r>
          </a:p>
          <a:p>
            <a:pPr>
              <a:lnSpc>
                <a:spcPct val="150000"/>
              </a:lnSpc>
            </a:pPr>
            <a:r>
              <a:rPr lang="en-US" altLang="zh-CN" sz="1600" i="1" dirty="0" smtClean="0"/>
              <a:t>3</a:t>
            </a:r>
            <a:r>
              <a:rPr lang="zh-CN" altLang="en-US" sz="1600" i="1" dirty="0" smtClean="0"/>
              <a:t>、</a:t>
            </a:r>
            <a:r>
              <a:rPr lang="zh-CN" altLang="en-US" sz="1600" dirty="0" smtClean="0"/>
              <a:t>使用</a:t>
            </a:r>
            <a:r>
              <a:rPr lang="en-US" altLang="zh-CN" sz="1600" dirty="0" err="1" smtClean="0"/>
              <a:t>setSystemUiVisibility</a:t>
            </a:r>
            <a:r>
              <a:rPr lang="zh-CN" altLang="en-US" sz="1600" dirty="0" smtClean="0"/>
              <a:t>方法</a:t>
            </a:r>
            <a:endParaRPr lang="en-US" altLang="zh-CN" sz="1600" dirty="0" smtClean="0"/>
          </a:p>
          <a:p>
            <a:r>
              <a:rPr lang="en-US" altLang="zh-CN" sz="1400" dirty="0"/>
              <a:t>getWindow().</a:t>
            </a:r>
            <a:r>
              <a:rPr lang="en-US" altLang="zh-CN" sz="1400" dirty="0" err="1"/>
              <a:t>addFlags</a:t>
            </a:r>
            <a:r>
              <a:rPr lang="en-US" altLang="zh-CN" sz="1400" dirty="0"/>
              <a:t>(</a:t>
            </a:r>
            <a:r>
              <a:rPr lang="en-US" altLang="zh-CN" sz="1400" dirty="0" err="1"/>
              <a:t>WindowManager.LayoutParams</a:t>
            </a:r>
            <a:r>
              <a:rPr lang="en-US" altLang="zh-CN" sz="1400" dirty="0" smtClean="0"/>
              <a:t>.</a:t>
            </a:r>
          </a:p>
          <a:p>
            <a:r>
              <a:rPr lang="en-US" altLang="zh-CN" sz="1400" i="1" dirty="0"/>
              <a:t> </a:t>
            </a:r>
            <a:r>
              <a:rPr lang="en-US" altLang="zh-CN" sz="1400" i="1" dirty="0" smtClean="0"/>
              <a:t>                                           FLAG_DRAWS_SYSTEM_BAR_BACKGROUNDS</a:t>
            </a:r>
            <a:r>
              <a:rPr lang="en-US" altLang="zh-CN" sz="1400" dirty="0" smtClean="0"/>
              <a:t>);</a:t>
            </a:r>
          </a:p>
          <a:p>
            <a:r>
              <a:rPr lang="en-US" altLang="zh-CN" sz="1400" dirty="0" smtClean="0"/>
              <a:t>getWindow</a:t>
            </a:r>
            <a:r>
              <a:rPr lang="en-US" altLang="zh-CN" sz="1400" dirty="0"/>
              <a:t>().</a:t>
            </a:r>
            <a:r>
              <a:rPr lang="en-US" altLang="zh-CN" sz="1400" dirty="0" err="1"/>
              <a:t>getDecorView</a:t>
            </a:r>
            <a:r>
              <a:rPr lang="en-US" altLang="zh-CN" sz="1400" dirty="0"/>
              <a:t>().</a:t>
            </a:r>
            <a:r>
              <a:rPr lang="en-US" altLang="zh-CN" sz="1400" dirty="0" err="1"/>
              <a:t>setSystemUiVisibility</a:t>
            </a:r>
            <a:r>
              <a:rPr lang="en-US" altLang="zh-CN" sz="1400" dirty="0"/>
              <a:t>( </a:t>
            </a:r>
            <a:endParaRPr lang="en-US" altLang="zh-CN" sz="1400" dirty="0" smtClean="0"/>
          </a:p>
          <a:p>
            <a:r>
              <a:rPr lang="en-US" altLang="zh-CN" sz="1400" dirty="0"/>
              <a:t> </a:t>
            </a:r>
            <a:r>
              <a:rPr lang="en-US" altLang="zh-CN" sz="1400" dirty="0" smtClean="0"/>
              <a:t>                                       </a:t>
            </a:r>
            <a:r>
              <a:rPr lang="en-US" altLang="zh-CN" sz="1400" dirty="0" err="1" smtClean="0"/>
              <a:t>View.SYSTEM_UI_FLAG_LAYOUT_FULLSCREEN</a:t>
            </a:r>
            <a:endParaRPr lang="en-US" altLang="zh-CN" sz="1400" dirty="0" smtClean="0"/>
          </a:p>
          <a:p>
            <a:r>
              <a:rPr lang="en-US" altLang="zh-CN" sz="1400" dirty="0"/>
              <a:t> </a:t>
            </a:r>
            <a:r>
              <a:rPr lang="en-US" altLang="zh-CN" sz="1400" dirty="0" smtClean="0"/>
              <a:t>                                     |</a:t>
            </a:r>
            <a:r>
              <a:rPr lang="en-US" altLang="zh-CN" sz="1400" dirty="0" err="1" smtClean="0"/>
              <a:t>View.SYSTEM_UI_FLAG_LAYOUT_HIDE_NAVIGATION</a:t>
            </a:r>
            <a:r>
              <a:rPr lang="en-US" altLang="zh-CN" sz="1400" dirty="0"/>
              <a:t>); </a:t>
            </a:r>
            <a:endParaRPr lang="en-US" altLang="zh-CN" sz="1400" dirty="0" smtClean="0"/>
          </a:p>
          <a:p>
            <a:r>
              <a:rPr lang="en-US" altLang="zh-CN" sz="1400" dirty="0" smtClean="0"/>
              <a:t>getWindow</a:t>
            </a:r>
            <a:r>
              <a:rPr lang="en-US" altLang="zh-CN" sz="1400" dirty="0"/>
              <a:t>().</a:t>
            </a:r>
            <a:r>
              <a:rPr lang="en-US" altLang="zh-CN" sz="1400" dirty="0" err="1"/>
              <a:t>setNavigationBarColor</a:t>
            </a:r>
            <a:r>
              <a:rPr lang="en-US" altLang="zh-CN" sz="1400" dirty="0"/>
              <a:t>(</a:t>
            </a:r>
            <a:r>
              <a:rPr lang="en-US" altLang="zh-CN" sz="1400" dirty="0" err="1"/>
              <a:t>Color.TRANSPARENT</a:t>
            </a:r>
            <a:r>
              <a:rPr lang="en-US" altLang="zh-CN" sz="1400" dirty="0"/>
              <a:t>); </a:t>
            </a:r>
            <a:endParaRPr lang="en-US" altLang="zh-CN" sz="1400" dirty="0" smtClean="0"/>
          </a:p>
          <a:p>
            <a:r>
              <a:rPr lang="en-US" altLang="zh-CN" sz="1400" dirty="0" smtClean="0"/>
              <a:t>getWindow</a:t>
            </a:r>
            <a:r>
              <a:rPr lang="en-US" altLang="zh-CN" sz="1400" dirty="0"/>
              <a:t>().</a:t>
            </a:r>
            <a:r>
              <a:rPr lang="en-US" altLang="zh-CN" sz="1400" dirty="0" err="1"/>
              <a:t>setStatusBarColor</a:t>
            </a:r>
            <a:r>
              <a:rPr lang="en-US" altLang="zh-CN" sz="1400" dirty="0"/>
              <a:t>(</a:t>
            </a:r>
            <a:r>
              <a:rPr lang="en-US" altLang="zh-CN" sz="1400" dirty="0" err="1"/>
              <a:t>Color.TRANSPARENT</a:t>
            </a:r>
            <a:r>
              <a:rPr lang="en-US" altLang="zh-CN" sz="1400" dirty="0"/>
              <a:t>);</a:t>
            </a:r>
          </a:p>
          <a:p>
            <a:endParaRPr lang="en-US" altLang="zh-CN" sz="1600" dirty="0" smtClean="0"/>
          </a:p>
          <a:p>
            <a:pPr>
              <a:lnSpc>
                <a:spcPct val="150000"/>
              </a:lnSpc>
            </a:pPr>
            <a:r>
              <a:rPr lang="zh-CN" altLang="en-US" sz="1600" dirty="0" smtClean="0"/>
              <a:t>      设置</a:t>
            </a:r>
            <a:r>
              <a:rPr lang="zh-CN" altLang="en-US" sz="1600" dirty="0"/>
              <a:t>了</a:t>
            </a:r>
            <a:r>
              <a:rPr lang="en-US" altLang="zh-CN" sz="1600" dirty="0"/>
              <a:t>FLAG_TRANSLUCENT_STATUS</a:t>
            </a:r>
            <a:r>
              <a:rPr lang="zh-CN" altLang="en-US" sz="1600" dirty="0"/>
              <a:t>和</a:t>
            </a:r>
            <a:r>
              <a:rPr lang="en-US" altLang="zh-CN" sz="1600" dirty="0"/>
              <a:t>FLAG_TRANSLUCENT_NAVIGATION</a:t>
            </a:r>
            <a:r>
              <a:rPr lang="zh-CN" altLang="en-US" sz="1600" dirty="0" smtClean="0"/>
              <a:t>，</a:t>
            </a:r>
            <a:endParaRPr lang="en-US" altLang="zh-CN" sz="1600" dirty="0" smtClean="0"/>
          </a:p>
          <a:p>
            <a:pPr>
              <a:lnSpc>
                <a:spcPct val="150000"/>
              </a:lnSpc>
            </a:pPr>
            <a:r>
              <a:rPr lang="en-US" altLang="zh-CN" sz="1600" i="1" dirty="0" smtClean="0"/>
              <a:t>FLAG_DRAWS_SYSTEM_BAR_BACKGROUNDS</a:t>
            </a:r>
            <a:r>
              <a:rPr lang="zh-CN" altLang="en-US" sz="1600" i="1" dirty="0" smtClean="0"/>
              <a:t>属性</a:t>
            </a:r>
            <a:r>
              <a:rPr lang="zh-CN" altLang="en-US" sz="1600" dirty="0" smtClean="0"/>
              <a:t>将不生效，无法改变状态栏、</a:t>
            </a:r>
            <a:endParaRPr lang="en-US" altLang="zh-CN" sz="1600" dirty="0" smtClean="0"/>
          </a:p>
          <a:p>
            <a:pPr>
              <a:lnSpc>
                <a:spcPct val="150000"/>
              </a:lnSpc>
            </a:pPr>
            <a:r>
              <a:rPr lang="zh-CN" altLang="en-US" sz="1600" dirty="0"/>
              <a:t>导航</a:t>
            </a:r>
            <a:r>
              <a:rPr lang="zh-CN" altLang="en-US" sz="1600" dirty="0" smtClean="0"/>
              <a:t>栏颜色。</a:t>
            </a:r>
            <a:endParaRPr lang="en-US" altLang="zh-CN" sz="1600" dirty="0"/>
          </a:p>
        </p:txBody>
      </p:sp>
      <p:pic>
        <p:nvPicPr>
          <p:cNvPr id="2" name="图片 1"/>
          <p:cNvPicPr>
            <a:picLocks noChangeAspect="1"/>
          </p:cNvPicPr>
          <p:nvPr/>
        </p:nvPicPr>
        <p:blipFill>
          <a:blip r:embed="rId2"/>
          <a:stretch>
            <a:fillRect/>
          </a:stretch>
        </p:blipFill>
        <p:spPr>
          <a:xfrm>
            <a:off x="7032104" y="1052734"/>
            <a:ext cx="2401876" cy="4797153"/>
          </a:xfrm>
          <a:prstGeom prst="rect">
            <a:avLst/>
          </a:prstGeom>
        </p:spPr>
      </p:pic>
      <p:pic>
        <p:nvPicPr>
          <p:cNvPr id="4" name="图片 3"/>
          <p:cNvPicPr>
            <a:picLocks noChangeAspect="1"/>
          </p:cNvPicPr>
          <p:nvPr/>
        </p:nvPicPr>
        <p:blipFill>
          <a:blip r:embed="rId3"/>
          <a:stretch>
            <a:fillRect/>
          </a:stretch>
        </p:blipFill>
        <p:spPr>
          <a:xfrm>
            <a:off x="9552384" y="1052733"/>
            <a:ext cx="2405166" cy="4797153"/>
          </a:xfrm>
          <a:prstGeom prst="rect">
            <a:avLst/>
          </a:prstGeom>
        </p:spPr>
      </p:pic>
    </p:spTree>
    <p:extLst>
      <p:ext uri="{BB962C8B-B14F-4D97-AF65-F5344CB8AC3E}">
        <p14:creationId xmlns:p14="http://schemas.microsoft.com/office/powerpoint/2010/main" val="412130522"/>
      </p:ext>
    </p:extLst>
  </p:cSld>
  <p:clrMapOvr>
    <a:masterClrMapping/>
  </p:clrMapOvr>
  <p:transition advClick="0" advTm="8000">
    <p:fade thruBlk="1"/>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0" y="1"/>
            <a:ext cx="10176933" cy="620688"/>
          </a:xfrm>
        </p:spPr>
        <p:txBody>
          <a:bodyPr/>
          <a:lstStyle/>
          <a:p>
            <a:pPr eaLnBrk="1" hangingPunct="1"/>
            <a:r>
              <a:rPr lang="zh-CN" altLang="en-US" dirty="0" smtClean="0"/>
              <a:t>布局适配状态栏</a:t>
            </a:r>
          </a:p>
        </p:txBody>
      </p:sp>
      <p:sp>
        <p:nvSpPr>
          <p:cNvPr id="3" name="文本框 2"/>
          <p:cNvSpPr txBox="1"/>
          <p:nvPr/>
        </p:nvSpPr>
        <p:spPr>
          <a:xfrm>
            <a:off x="191344" y="836712"/>
            <a:ext cx="11593288" cy="5139869"/>
          </a:xfrm>
          <a:prstGeom prst="rect">
            <a:avLst/>
          </a:prstGeom>
          <a:noFill/>
        </p:spPr>
        <p:txBody>
          <a:bodyPr wrap="square" rtlCol="0">
            <a:spAutoFit/>
          </a:bodyPr>
          <a:lstStyle/>
          <a:p>
            <a:pPr>
              <a:lnSpc>
                <a:spcPct val="150000"/>
              </a:lnSpc>
            </a:pPr>
            <a:r>
              <a:rPr lang="en-US" altLang="zh-CN" sz="1600" dirty="0" smtClean="0"/>
              <a:t>1</a:t>
            </a:r>
            <a:r>
              <a:rPr lang="zh-CN" altLang="en-US" sz="1600" dirty="0" smtClean="0"/>
              <a:t>、设置</a:t>
            </a:r>
            <a:r>
              <a:rPr lang="en-US" altLang="zh-CN" sz="1600" dirty="0" err="1" smtClean="0"/>
              <a:t>fitsSystemWIndows</a:t>
            </a:r>
            <a:endParaRPr lang="en-US" altLang="zh-CN" sz="1600" dirty="0"/>
          </a:p>
          <a:p>
            <a:pPr>
              <a:lnSpc>
                <a:spcPct val="150000"/>
              </a:lnSpc>
            </a:pPr>
            <a:r>
              <a:rPr lang="zh-CN" altLang="en-US" sz="1600" dirty="0" smtClean="0"/>
              <a:t>      在</a:t>
            </a:r>
            <a:r>
              <a:rPr lang="zh-CN" altLang="en-US" sz="1600" dirty="0"/>
              <a:t>布局的最外层设置</a:t>
            </a:r>
            <a:r>
              <a:rPr lang="en-US" altLang="zh-CN" sz="1600" dirty="0" err="1" smtClean="0"/>
              <a:t>android:fitsSystemWindows</a:t>
            </a:r>
            <a:r>
              <a:rPr lang="en-US" altLang="zh-CN" sz="1600" dirty="0" smtClean="0"/>
              <a:t>=</a:t>
            </a:r>
            <a:r>
              <a:rPr lang="en-US" altLang="zh-CN" sz="1600" i="1" dirty="0" smtClean="0"/>
              <a:t>“true“</a:t>
            </a:r>
            <a:r>
              <a:rPr lang="zh-CN" altLang="en-US" sz="1600" dirty="0" smtClean="0"/>
              <a:t>属性，</a:t>
            </a:r>
            <a:endParaRPr lang="en-US" altLang="zh-CN" sz="1600" dirty="0" smtClean="0"/>
          </a:p>
          <a:p>
            <a:pPr>
              <a:lnSpc>
                <a:spcPct val="150000"/>
              </a:lnSpc>
            </a:pPr>
            <a:r>
              <a:rPr lang="zh-CN" altLang="en-US" sz="1600" dirty="0" smtClean="0"/>
              <a:t>也可以通过代码设置：</a:t>
            </a:r>
            <a:endParaRPr lang="en-US" altLang="zh-CN" sz="1600" dirty="0" smtClean="0"/>
          </a:p>
          <a:p>
            <a:r>
              <a:rPr lang="en-US" altLang="zh-CN" sz="1600" dirty="0"/>
              <a:t>((</a:t>
            </a:r>
            <a:r>
              <a:rPr lang="en-US" altLang="zh-CN" sz="1600" dirty="0" err="1"/>
              <a:t>ViewGroup</a:t>
            </a:r>
            <a:r>
              <a:rPr lang="en-US" altLang="zh-CN" sz="1600" dirty="0"/>
              <a:t>)</a:t>
            </a:r>
            <a:r>
              <a:rPr lang="en-US" altLang="zh-CN" sz="1600" dirty="0" err="1"/>
              <a:t>this.findViewById</a:t>
            </a:r>
            <a:r>
              <a:rPr lang="en-US" altLang="zh-CN" sz="1600" dirty="0"/>
              <a:t>(</a:t>
            </a:r>
            <a:r>
              <a:rPr lang="en-US" altLang="zh-CN" sz="1600" dirty="0" err="1"/>
              <a:t>Window.ID_ANDROID_CONTENT</a:t>
            </a:r>
            <a:r>
              <a:rPr lang="en-US" altLang="zh-CN" sz="1600" dirty="0"/>
              <a:t>))</a:t>
            </a:r>
          </a:p>
          <a:p>
            <a:r>
              <a:rPr lang="en-US" altLang="zh-CN" sz="1600" dirty="0"/>
              <a:t>                               .</a:t>
            </a:r>
            <a:r>
              <a:rPr lang="en-US" altLang="zh-CN" sz="1600" dirty="0" err="1"/>
              <a:t>getChildAt</a:t>
            </a:r>
            <a:r>
              <a:rPr lang="en-US" altLang="zh-CN" sz="1600" dirty="0"/>
              <a:t>(0).</a:t>
            </a:r>
            <a:r>
              <a:rPr lang="en-US" altLang="zh-CN" sz="1600" dirty="0" err="1"/>
              <a:t>setFitsSystemWindows</a:t>
            </a:r>
            <a:r>
              <a:rPr lang="en-US" altLang="zh-CN" sz="1600" dirty="0"/>
              <a:t>(true);</a:t>
            </a:r>
          </a:p>
          <a:p>
            <a:pPr>
              <a:lnSpc>
                <a:spcPct val="150000"/>
              </a:lnSpc>
            </a:pPr>
            <a:r>
              <a:rPr lang="en-US" altLang="zh-CN" sz="1600" dirty="0" smtClean="0"/>
              <a:t>2</a:t>
            </a:r>
            <a:r>
              <a:rPr lang="zh-CN" altLang="en-US" sz="1600" dirty="0" smtClean="0"/>
              <a:t>、布局里添加占位状态栏</a:t>
            </a:r>
            <a:endParaRPr lang="en-US" altLang="zh-CN" sz="1600" dirty="0" smtClean="0"/>
          </a:p>
          <a:p>
            <a:r>
              <a:rPr lang="en-US" altLang="zh-CN" sz="1600" dirty="0"/>
              <a:t>&lt;View </a:t>
            </a:r>
            <a:r>
              <a:rPr lang="en-US" altLang="zh-CN" sz="1600" dirty="0" err="1"/>
              <a:t>android:id</a:t>
            </a:r>
            <a:r>
              <a:rPr lang="en-US" altLang="zh-CN" sz="1600" dirty="0"/>
              <a:t>="@+id/</a:t>
            </a:r>
            <a:r>
              <a:rPr lang="en-US" altLang="zh-CN" sz="1600" dirty="0" err="1"/>
              <a:t>statusBarView</a:t>
            </a:r>
            <a:r>
              <a:rPr lang="en-US" altLang="zh-CN" sz="1600" dirty="0"/>
              <a:t>" </a:t>
            </a:r>
            <a:endParaRPr lang="en-US" altLang="zh-CN" sz="1600" dirty="0" smtClean="0"/>
          </a:p>
          <a:p>
            <a:r>
              <a:rPr lang="en-US" altLang="zh-CN" sz="1600" dirty="0"/>
              <a:t> </a:t>
            </a:r>
            <a:r>
              <a:rPr lang="en-US" altLang="zh-CN" sz="1600" dirty="0" smtClean="0"/>
              <a:t>     </a:t>
            </a:r>
            <a:r>
              <a:rPr lang="en-US" altLang="zh-CN" sz="1600" dirty="0" err="1" smtClean="0"/>
              <a:t>android:background</a:t>
            </a:r>
            <a:r>
              <a:rPr lang="en-US" altLang="zh-CN" sz="1600" dirty="0"/>
              <a:t>="@color/blue" </a:t>
            </a:r>
            <a:endParaRPr lang="en-US" altLang="zh-CN" sz="1600" dirty="0" smtClean="0"/>
          </a:p>
          <a:p>
            <a:r>
              <a:rPr lang="en-US" altLang="zh-CN" sz="1600" dirty="0"/>
              <a:t> </a:t>
            </a:r>
            <a:r>
              <a:rPr lang="en-US" altLang="zh-CN" sz="1600" dirty="0" smtClean="0"/>
              <a:t>     </a:t>
            </a:r>
            <a:r>
              <a:rPr lang="en-US" altLang="zh-CN" sz="1600" dirty="0" err="1" smtClean="0"/>
              <a:t>android:layout_width</a:t>
            </a:r>
            <a:r>
              <a:rPr lang="en-US" altLang="zh-CN" sz="1600" dirty="0"/>
              <a:t>="</a:t>
            </a:r>
            <a:r>
              <a:rPr lang="en-US" altLang="zh-CN" sz="1600" dirty="0" err="1"/>
              <a:t>match_parent</a:t>
            </a:r>
            <a:r>
              <a:rPr lang="en-US" altLang="zh-CN" sz="1600" dirty="0"/>
              <a:t>" </a:t>
            </a:r>
            <a:endParaRPr lang="en-US" altLang="zh-CN" sz="1600" dirty="0" smtClean="0"/>
          </a:p>
          <a:p>
            <a:r>
              <a:rPr lang="en-US" altLang="zh-CN" sz="1600" dirty="0"/>
              <a:t> </a:t>
            </a:r>
            <a:r>
              <a:rPr lang="en-US" altLang="zh-CN" sz="1600" dirty="0" smtClean="0"/>
              <a:t>     </a:t>
            </a:r>
            <a:r>
              <a:rPr lang="en-US" altLang="zh-CN" sz="1600" dirty="0" err="1" smtClean="0"/>
              <a:t>android:layout_height</a:t>
            </a:r>
            <a:r>
              <a:rPr lang="en-US" altLang="zh-CN" sz="1600" dirty="0" smtClean="0"/>
              <a:t>=“</a:t>
            </a:r>
            <a:r>
              <a:rPr lang="en-US" altLang="zh-CN" sz="1600" dirty="0" err="1" smtClean="0"/>
              <a:t>wrap_content</a:t>
            </a:r>
            <a:r>
              <a:rPr lang="en-US" altLang="zh-CN" sz="1600" dirty="0" smtClean="0"/>
              <a:t>“ /&gt;</a:t>
            </a:r>
          </a:p>
          <a:p>
            <a:pPr>
              <a:lnSpc>
                <a:spcPct val="150000"/>
              </a:lnSpc>
            </a:pPr>
            <a:r>
              <a:rPr lang="en-US" altLang="zh-CN" sz="1600" dirty="0"/>
              <a:t>3</a:t>
            </a:r>
            <a:r>
              <a:rPr lang="zh-CN" altLang="en-US" sz="1600" dirty="0"/>
              <a:t>、代码中设置 </a:t>
            </a:r>
            <a:r>
              <a:rPr lang="en-US" altLang="zh-CN" sz="1600" dirty="0" err="1"/>
              <a:t>paddingTop</a:t>
            </a:r>
            <a:r>
              <a:rPr lang="en-US" altLang="zh-CN" sz="1600" dirty="0"/>
              <a:t> </a:t>
            </a:r>
            <a:r>
              <a:rPr lang="zh-CN" altLang="en-US" sz="1600" dirty="0"/>
              <a:t>并添加占位</a:t>
            </a:r>
            <a:r>
              <a:rPr lang="zh-CN" altLang="en-US" sz="1600" dirty="0" smtClean="0"/>
              <a:t>状态栏</a:t>
            </a:r>
            <a:endParaRPr lang="en-US" altLang="zh-CN" sz="1600" dirty="0" smtClean="0"/>
          </a:p>
          <a:p>
            <a:r>
              <a:rPr lang="en-US" altLang="zh-CN" sz="1600" dirty="0" err="1"/>
              <a:t>ViewGroup</a:t>
            </a:r>
            <a:r>
              <a:rPr lang="en-US" altLang="zh-CN" sz="1600" dirty="0"/>
              <a:t> </a:t>
            </a:r>
            <a:r>
              <a:rPr lang="en-US" altLang="zh-CN" sz="1600" dirty="0" err="1"/>
              <a:t>rootView</a:t>
            </a:r>
            <a:r>
              <a:rPr lang="en-US" altLang="zh-CN" sz="1600" dirty="0"/>
              <a:t> = (</a:t>
            </a:r>
            <a:r>
              <a:rPr lang="en-US" altLang="zh-CN" sz="1600" dirty="0" err="1"/>
              <a:t>ViewGroup</a:t>
            </a:r>
            <a:r>
              <a:rPr lang="en-US" altLang="zh-CN" sz="1600" dirty="0"/>
              <a:t>) </a:t>
            </a:r>
            <a:r>
              <a:rPr lang="en-US" altLang="zh-CN" sz="1600" dirty="0" err="1" smtClean="0"/>
              <a:t>this.getWindow</a:t>
            </a:r>
            <a:r>
              <a:rPr lang="en-US" altLang="zh-CN" sz="1600" dirty="0"/>
              <a:t>().</a:t>
            </a:r>
            <a:r>
              <a:rPr lang="en-US" altLang="zh-CN" sz="1600" dirty="0" err="1"/>
              <a:t>getDecorView</a:t>
            </a:r>
            <a:r>
              <a:rPr lang="en-US" altLang="zh-CN" sz="1600" dirty="0" smtClean="0"/>
              <a:t>()</a:t>
            </a:r>
          </a:p>
          <a:p>
            <a:r>
              <a:rPr lang="en-US" altLang="zh-CN" sz="1600" dirty="0"/>
              <a:t> </a:t>
            </a:r>
            <a:r>
              <a:rPr lang="en-US" altLang="zh-CN" sz="1600" dirty="0" smtClean="0"/>
              <a:t>                                                                       .</a:t>
            </a:r>
            <a:r>
              <a:rPr lang="en-US" altLang="zh-CN" sz="1600" dirty="0" err="1"/>
              <a:t>findViewById</a:t>
            </a:r>
            <a:r>
              <a:rPr lang="en-US" altLang="zh-CN" sz="1600" dirty="0"/>
              <a:t>(</a:t>
            </a:r>
            <a:r>
              <a:rPr lang="en-US" altLang="zh-CN" sz="1600" dirty="0" err="1"/>
              <a:t>android.R.id.content</a:t>
            </a:r>
            <a:r>
              <a:rPr lang="en-US" altLang="zh-CN" sz="1600" dirty="0"/>
              <a:t>); </a:t>
            </a:r>
            <a:endParaRPr lang="en-US" altLang="zh-CN" sz="1600" dirty="0" smtClean="0"/>
          </a:p>
          <a:p>
            <a:r>
              <a:rPr lang="en-US" altLang="zh-CN" sz="1600" dirty="0" err="1" smtClean="0"/>
              <a:t>rootView.setPadding</a:t>
            </a:r>
            <a:r>
              <a:rPr lang="en-US" altLang="zh-CN" sz="1600" dirty="0" smtClean="0"/>
              <a:t>(0</a:t>
            </a:r>
            <a:r>
              <a:rPr lang="en-US" altLang="zh-CN" sz="1600" dirty="0"/>
              <a:t>, </a:t>
            </a:r>
            <a:r>
              <a:rPr lang="en-US" altLang="zh-CN" sz="1600" dirty="0" err="1"/>
              <a:t>getStatusBarHeight</a:t>
            </a:r>
            <a:r>
              <a:rPr lang="en-US" altLang="zh-CN" sz="1600" dirty="0"/>
              <a:t>(</a:t>
            </a:r>
            <a:r>
              <a:rPr lang="en-US" altLang="zh-CN" sz="1600" dirty="0" err="1"/>
              <a:t>mActivity</a:t>
            </a:r>
            <a:r>
              <a:rPr lang="en-US" altLang="zh-CN" sz="1600" dirty="0"/>
              <a:t>), 0, 0);</a:t>
            </a:r>
          </a:p>
          <a:p>
            <a:pPr>
              <a:lnSpc>
                <a:spcPct val="150000"/>
              </a:lnSpc>
            </a:pPr>
            <a:endParaRPr lang="zh-CN" altLang="en-US" sz="1600" dirty="0"/>
          </a:p>
          <a:p>
            <a:endParaRPr lang="en-US" altLang="zh-CN" sz="1600" dirty="0"/>
          </a:p>
          <a:p>
            <a:pPr>
              <a:lnSpc>
                <a:spcPct val="150000"/>
              </a:lnSpc>
            </a:pPr>
            <a:endParaRPr lang="en-US" altLang="zh-CN" sz="1600" dirty="0"/>
          </a:p>
        </p:txBody>
      </p:sp>
      <p:pic>
        <p:nvPicPr>
          <p:cNvPr id="6" name="图片 5"/>
          <p:cNvPicPr>
            <a:picLocks noChangeAspect="1"/>
          </p:cNvPicPr>
          <p:nvPr/>
        </p:nvPicPr>
        <p:blipFill>
          <a:blip r:embed="rId2"/>
          <a:stretch>
            <a:fillRect/>
          </a:stretch>
        </p:blipFill>
        <p:spPr>
          <a:xfrm>
            <a:off x="6744072" y="702756"/>
            <a:ext cx="2532100" cy="5085184"/>
          </a:xfrm>
          <a:prstGeom prst="rect">
            <a:avLst/>
          </a:prstGeom>
        </p:spPr>
      </p:pic>
      <p:pic>
        <p:nvPicPr>
          <p:cNvPr id="7" name="图片 6"/>
          <p:cNvPicPr>
            <a:picLocks noChangeAspect="1"/>
          </p:cNvPicPr>
          <p:nvPr/>
        </p:nvPicPr>
        <p:blipFill>
          <a:blip r:embed="rId3"/>
          <a:stretch>
            <a:fillRect/>
          </a:stretch>
        </p:blipFill>
        <p:spPr>
          <a:xfrm>
            <a:off x="9369056" y="702755"/>
            <a:ext cx="2553084" cy="5085185"/>
          </a:xfrm>
          <a:prstGeom prst="rect">
            <a:avLst/>
          </a:prstGeom>
        </p:spPr>
      </p:pic>
    </p:spTree>
    <p:extLst>
      <p:ext uri="{BB962C8B-B14F-4D97-AF65-F5344CB8AC3E}">
        <p14:creationId xmlns:p14="http://schemas.microsoft.com/office/powerpoint/2010/main" val="2465542843"/>
      </p:ext>
    </p:extLst>
  </p:cSld>
  <p:clrMapOvr>
    <a:masterClrMapping/>
  </p:clrMapOvr>
  <p:transition advClick="0" advTm="8000">
    <p:fade thruBlk="1"/>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0" y="1"/>
            <a:ext cx="10176933" cy="620688"/>
          </a:xfrm>
        </p:spPr>
        <p:txBody>
          <a:bodyPr/>
          <a:lstStyle/>
          <a:p>
            <a:pPr eaLnBrk="1" hangingPunct="1"/>
            <a:r>
              <a:rPr lang="zh-CN" altLang="en-US" dirty="0"/>
              <a:t>修改</a:t>
            </a:r>
            <a:r>
              <a:rPr lang="zh-CN" altLang="en-US" dirty="0" smtClean="0"/>
              <a:t>状态栏、导航栏图标颜色</a:t>
            </a:r>
          </a:p>
        </p:txBody>
      </p:sp>
      <p:sp>
        <p:nvSpPr>
          <p:cNvPr id="3" name="文本框 2"/>
          <p:cNvSpPr txBox="1"/>
          <p:nvPr/>
        </p:nvSpPr>
        <p:spPr>
          <a:xfrm>
            <a:off x="191344" y="836712"/>
            <a:ext cx="11593288" cy="4185761"/>
          </a:xfrm>
          <a:prstGeom prst="rect">
            <a:avLst/>
          </a:prstGeom>
          <a:noFill/>
        </p:spPr>
        <p:txBody>
          <a:bodyPr wrap="square" rtlCol="0">
            <a:spAutoFit/>
          </a:bodyPr>
          <a:lstStyle/>
          <a:p>
            <a:pPr>
              <a:lnSpc>
                <a:spcPct val="150000"/>
              </a:lnSpc>
            </a:pPr>
            <a:r>
              <a:rPr lang="zh-CN" altLang="en-US" sz="1600" dirty="0" smtClean="0"/>
              <a:t>      状态栏、导航栏图标的颜色有两种（白色和黑色），</a:t>
            </a:r>
            <a:r>
              <a:rPr lang="zh-CN" altLang="en-US" sz="1600" dirty="0"/>
              <a:t>其是根据应用设置的风格而确定颜色</a:t>
            </a:r>
            <a:r>
              <a:rPr lang="zh-CN" altLang="en-US" sz="1600" dirty="0" smtClean="0"/>
              <a:t>的，是不会随着页面内容的变化而自动变化的。当设置了状态栏、导航栏颜色或使用沉浸式后，就可能会导致图标颜色和底色类似，导致图标看不清，此时就需要人为的调整图标颜色。</a:t>
            </a:r>
            <a:endParaRPr lang="en-US" altLang="zh-CN" sz="1600" dirty="0" smtClean="0"/>
          </a:p>
          <a:p>
            <a:pPr>
              <a:lnSpc>
                <a:spcPct val="150000"/>
              </a:lnSpc>
            </a:pPr>
            <a:r>
              <a:rPr lang="en-US" altLang="zh-CN" sz="1600" dirty="0"/>
              <a:t> </a:t>
            </a:r>
            <a:r>
              <a:rPr lang="en-US" altLang="zh-CN" sz="1600" dirty="0" smtClean="0"/>
              <a:t>     </a:t>
            </a:r>
            <a:r>
              <a:rPr lang="zh-CN" altLang="en-US" sz="1600" dirty="0" smtClean="0"/>
              <a:t>图标通常默认是白色的，如果是浅色背景就需要将图标变成黑色。</a:t>
            </a:r>
            <a:endParaRPr lang="en-US" altLang="zh-CN" sz="1600" dirty="0" smtClean="0"/>
          </a:p>
          <a:p>
            <a:pPr>
              <a:lnSpc>
                <a:spcPct val="150000"/>
              </a:lnSpc>
            </a:pPr>
            <a:r>
              <a:rPr lang="en-US" altLang="zh-CN" sz="1600" dirty="0" smtClean="0"/>
              <a:t>1</a:t>
            </a:r>
            <a:r>
              <a:rPr lang="zh-CN" altLang="en-US" sz="1600" dirty="0" smtClean="0"/>
              <a:t>、使用代码调整</a:t>
            </a:r>
            <a:endParaRPr lang="en-US" altLang="zh-CN" sz="1600" dirty="0" smtClean="0"/>
          </a:p>
          <a:p>
            <a:r>
              <a:rPr lang="en-US" altLang="zh-CN" sz="1400" dirty="0" err="1"/>
              <a:t>int</a:t>
            </a:r>
            <a:r>
              <a:rPr lang="en-US" altLang="zh-CN" sz="1400" dirty="0"/>
              <a:t> </a:t>
            </a:r>
            <a:r>
              <a:rPr lang="en-US" altLang="zh-CN" sz="1400" dirty="0" err="1"/>
              <a:t>systemuiflag</a:t>
            </a:r>
            <a:r>
              <a:rPr lang="en-US" altLang="zh-CN" sz="1400" dirty="0"/>
              <a:t> = getWindow().</a:t>
            </a:r>
            <a:r>
              <a:rPr lang="en-US" altLang="zh-CN" sz="1400" dirty="0" err="1"/>
              <a:t>getDecorView</a:t>
            </a:r>
            <a:r>
              <a:rPr lang="en-US" altLang="zh-CN" sz="1400" dirty="0"/>
              <a:t>().</a:t>
            </a:r>
            <a:r>
              <a:rPr lang="en-US" altLang="zh-CN" sz="1400" dirty="0" err="1"/>
              <a:t>getSystemUiVisibility</a:t>
            </a:r>
            <a:r>
              <a:rPr lang="en-US" altLang="zh-CN" sz="1400" dirty="0"/>
              <a:t>() </a:t>
            </a:r>
            <a:endParaRPr lang="en-US" altLang="zh-CN" sz="1400" dirty="0" smtClean="0"/>
          </a:p>
          <a:p>
            <a:r>
              <a:rPr lang="en-US" altLang="zh-CN" sz="1400" dirty="0"/>
              <a:t> </a:t>
            </a:r>
            <a:r>
              <a:rPr lang="en-US" altLang="zh-CN" sz="1400" dirty="0" smtClean="0"/>
              <a:t>                              | </a:t>
            </a:r>
            <a:r>
              <a:rPr lang="en-US" altLang="zh-CN" sz="1400" dirty="0" err="1" smtClean="0"/>
              <a:t>View.SYSTEM_UI_FLAG_LIGHT_STATUS_BAR</a:t>
            </a:r>
            <a:endParaRPr lang="en-US" altLang="zh-CN" sz="1400" dirty="0" smtClean="0"/>
          </a:p>
          <a:p>
            <a:r>
              <a:rPr lang="en-US" altLang="zh-CN" sz="1400" dirty="0"/>
              <a:t> </a:t>
            </a:r>
            <a:r>
              <a:rPr lang="en-US" altLang="zh-CN" sz="1400" dirty="0" smtClean="0"/>
              <a:t>                              | </a:t>
            </a:r>
            <a:r>
              <a:rPr lang="en-US" altLang="zh-CN" sz="1400" dirty="0" err="1"/>
              <a:t>View.SYSTEM_UI_FLAG_LIGHT_NAVIGATION_BAR</a:t>
            </a:r>
            <a:r>
              <a:rPr lang="en-US" altLang="zh-CN" sz="1400" dirty="0" smtClean="0"/>
              <a:t>;</a:t>
            </a:r>
            <a:endParaRPr lang="en-US" altLang="zh-CN" sz="1400" dirty="0"/>
          </a:p>
          <a:p>
            <a:r>
              <a:rPr lang="en-US" altLang="zh-CN" sz="1400" dirty="0" smtClean="0"/>
              <a:t>getWindow</a:t>
            </a:r>
            <a:r>
              <a:rPr lang="en-US" altLang="zh-CN" sz="1400" dirty="0"/>
              <a:t>().</a:t>
            </a:r>
            <a:r>
              <a:rPr lang="en-US" altLang="zh-CN" sz="1400" dirty="0" err="1"/>
              <a:t>getDecorView</a:t>
            </a:r>
            <a:r>
              <a:rPr lang="en-US" altLang="zh-CN" sz="1400" dirty="0"/>
              <a:t>().</a:t>
            </a:r>
            <a:r>
              <a:rPr lang="en-US" altLang="zh-CN" sz="1400" dirty="0" err="1"/>
              <a:t>setSystemUiVisibility</a:t>
            </a:r>
            <a:r>
              <a:rPr lang="en-US" altLang="zh-CN" sz="1400" dirty="0"/>
              <a:t>(</a:t>
            </a:r>
            <a:r>
              <a:rPr lang="en-US" altLang="zh-CN" sz="1400" dirty="0" err="1"/>
              <a:t>systemuiflag</a:t>
            </a:r>
            <a:r>
              <a:rPr lang="en-US" altLang="zh-CN" sz="1400" dirty="0" smtClean="0"/>
              <a:t>);</a:t>
            </a:r>
          </a:p>
          <a:p>
            <a:endParaRPr lang="en-US" altLang="zh-CN" sz="1400" dirty="0"/>
          </a:p>
          <a:p>
            <a:pPr>
              <a:lnSpc>
                <a:spcPct val="150000"/>
              </a:lnSpc>
            </a:pPr>
            <a:r>
              <a:rPr lang="en-US" altLang="zh-CN" sz="1600" dirty="0" smtClean="0"/>
              <a:t>2</a:t>
            </a:r>
            <a:r>
              <a:rPr lang="zh-CN" altLang="en-US" sz="1600" dirty="0" smtClean="0"/>
              <a:t>、使用</a:t>
            </a:r>
            <a:r>
              <a:rPr lang="en-US" altLang="zh-CN" sz="1600" dirty="0" smtClean="0"/>
              <a:t>XML</a:t>
            </a:r>
            <a:r>
              <a:rPr lang="zh-CN" altLang="en-US" sz="1600" dirty="0" smtClean="0"/>
              <a:t>调整</a:t>
            </a:r>
            <a:endParaRPr lang="en-US" altLang="zh-CN" sz="1600" dirty="0" smtClean="0"/>
          </a:p>
          <a:p>
            <a:r>
              <a:rPr lang="en-US" altLang="zh-CN" sz="1400" dirty="0"/>
              <a:t>&lt;item name="</a:t>
            </a:r>
            <a:r>
              <a:rPr lang="en-US" altLang="zh-CN" sz="1400" dirty="0" err="1"/>
              <a:t>android:windowLightStatusBar</a:t>
            </a:r>
            <a:r>
              <a:rPr lang="en-US" altLang="zh-CN" sz="1400" dirty="0"/>
              <a:t>"&gt;true&lt;/item</a:t>
            </a:r>
            <a:r>
              <a:rPr lang="en-US" altLang="zh-CN" sz="1400" dirty="0" smtClean="0"/>
              <a:t>&gt;</a:t>
            </a:r>
          </a:p>
          <a:p>
            <a:r>
              <a:rPr lang="en-US" altLang="zh-CN" sz="1400" dirty="0" smtClean="0"/>
              <a:t>&lt;item name="</a:t>
            </a:r>
            <a:r>
              <a:rPr lang="en-US" altLang="zh-CN" sz="1400" dirty="0" err="1" smtClean="0"/>
              <a:t>android:windowLightNavigationBar</a:t>
            </a:r>
            <a:r>
              <a:rPr lang="en-US" altLang="zh-CN" sz="1400" dirty="0" smtClean="0"/>
              <a:t>"&gt;true&lt;/item&gt;</a:t>
            </a:r>
          </a:p>
          <a:p>
            <a:pPr>
              <a:lnSpc>
                <a:spcPct val="150000"/>
              </a:lnSpc>
            </a:pPr>
            <a:r>
              <a:rPr lang="en-US" altLang="zh-CN" sz="1600" dirty="0" smtClean="0"/>
              <a:t>      </a:t>
            </a:r>
            <a:endParaRPr lang="en-US" altLang="zh-CN" sz="1600" dirty="0"/>
          </a:p>
        </p:txBody>
      </p:sp>
      <p:pic>
        <p:nvPicPr>
          <p:cNvPr id="2" name="图片 1"/>
          <p:cNvPicPr>
            <a:picLocks noChangeAspect="1"/>
          </p:cNvPicPr>
          <p:nvPr/>
        </p:nvPicPr>
        <p:blipFill>
          <a:blip r:embed="rId2"/>
          <a:stretch>
            <a:fillRect/>
          </a:stretch>
        </p:blipFill>
        <p:spPr>
          <a:xfrm>
            <a:off x="6456040" y="1700808"/>
            <a:ext cx="2221608" cy="4437112"/>
          </a:xfrm>
          <a:prstGeom prst="rect">
            <a:avLst/>
          </a:prstGeom>
        </p:spPr>
      </p:pic>
      <p:pic>
        <p:nvPicPr>
          <p:cNvPr id="4" name="图片 3"/>
          <p:cNvPicPr>
            <a:picLocks noChangeAspect="1"/>
          </p:cNvPicPr>
          <p:nvPr/>
        </p:nvPicPr>
        <p:blipFill>
          <a:blip r:embed="rId3"/>
          <a:stretch>
            <a:fillRect/>
          </a:stretch>
        </p:blipFill>
        <p:spPr>
          <a:xfrm>
            <a:off x="8976320" y="1715489"/>
            <a:ext cx="2214257" cy="4422431"/>
          </a:xfrm>
          <a:prstGeom prst="rect">
            <a:avLst/>
          </a:prstGeom>
        </p:spPr>
      </p:pic>
    </p:spTree>
    <p:extLst>
      <p:ext uri="{BB962C8B-B14F-4D97-AF65-F5344CB8AC3E}">
        <p14:creationId xmlns:p14="http://schemas.microsoft.com/office/powerpoint/2010/main" val="1096895161"/>
      </p:ext>
    </p:extLst>
  </p:cSld>
  <p:clrMapOvr>
    <a:masterClrMapping/>
  </p:clrMapOvr>
  <p:transition advClick="0" advTm="8000">
    <p:fade thruBlk="1"/>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0" y="1"/>
            <a:ext cx="10176933" cy="620688"/>
          </a:xfrm>
        </p:spPr>
        <p:txBody>
          <a:bodyPr/>
          <a:lstStyle/>
          <a:p>
            <a:pPr eaLnBrk="1" hangingPunct="1"/>
            <a:r>
              <a:rPr lang="zh-CN" altLang="en-US" dirty="0" smtClean="0"/>
              <a:t>隐藏状态栏</a:t>
            </a:r>
          </a:p>
        </p:txBody>
      </p:sp>
      <p:sp>
        <p:nvSpPr>
          <p:cNvPr id="3" name="文本框 2"/>
          <p:cNvSpPr txBox="1"/>
          <p:nvPr/>
        </p:nvSpPr>
        <p:spPr>
          <a:xfrm>
            <a:off x="191344" y="836712"/>
            <a:ext cx="11593288" cy="2169825"/>
          </a:xfrm>
          <a:prstGeom prst="rect">
            <a:avLst/>
          </a:prstGeom>
          <a:noFill/>
        </p:spPr>
        <p:txBody>
          <a:bodyPr wrap="square" rtlCol="0">
            <a:spAutoFit/>
          </a:bodyPr>
          <a:lstStyle/>
          <a:p>
            <a:pPr>
              <a:lnSpc>
                <a:spcPct val="150000"/>
              </a:lnSpc>
            </a:pPr>
            <a:r>
              <a:rPr lang="zh-CN" altLang="en-US" sz="1600" dirty="0" smtClean="0"/>
              <a:t>      通过如下方法可以隐藏状态栏：</a:t>
            </a:r>
            <a:endParaRPr lang="en-US" altLang="zh-CN" sz="1600" dirty="0" smtClean="0"/>
          </a:p>
          <a:p>
            <a:pPr>
              <a:lnSpc>
                <a:spcPct val="150000"/>
              </a:lnSpc>
            </a:pPr>
            <a:r>
              <a:rPr lang="en-US" altLang="zh-CN" sz="1400" dirty="0"/>
              <a:t>getWindow().</a:t>
            </a:r>
            <a:r>
              <a:rPr lang="en-US" altLang="zh-CN" sz="1400" dirty="0" err="1"/>
              <a:t>addFlags</a:t>
            </a:r>
            <a:r>
              <a:rPr lang="en-US" altLang="zh-CN" sz="1400" dirty="0"/>
              <a:t>(</a:t>
            </a:r>
            <a:r>
              <a:rPr lang="en-US" altLang="zh-CN" sz="1400" dirty="0" err="1"/>
              <a:t>WindowManager.LayoutParams</a:t>
            </a:r>
            <a:r>
              <a:rPr lang="en-US" altLang="zh-CN" sz="1400" dirty="0" smtClean="0"/>
              <a:t>.</a:t>
            </a:r>
            <a:r>
              <a:rPr lang="en-US" altLang="zh-CN" sz="1400" i="1" dirty="0"/>
              <a:t> FLAG_FULLSCREEN</a:t>
            </a:r>
            <a:r>
              <a:rPr lang="en-US" altLang="zh-CN" sz="1400" dirty="0" smtClean="0"/>
              <a:t>);</a:t>
            </a:r>
          </a:p>
          <a:p>
            <a:pPr>
              <a:lnSpc>
                <a:spcPct val="150000"/>
              </a:lnSpc>
            </a:pPr>
            <a:r>
              <a:rPr lang="zh-CN" altLang="en-US" sz="1600" dirty="0" smtClean="0"/>
              <a:t>或</a:t>
            </a:r>
            <a:endParaRPr lang="en-US" altLang="zh-CN" sz="1600" dirty="0" smtClean="0"/>
          </a:p>
          <a:p>
            <a:r>
              <a:rPr lang="en-US" altLang="zh-CN" sz="1400" dirty="0" err="1"/>
              <a:t>int</a:t>
            </a:r>
            <a:r>
              <a:rPr lang="en-US" altLang="zh-CN" sz="1400" dirty="0"/>
              <a:t> </a:t>
            </a:r>
            <a:r>
              <a:rPr lang="en-US" altLang="zh-CN" sz="1400" dirty="0" err="1"/>
              <a:t>systemuiflag</a:t>
            </a:r>
            <a:r>
              <a:rPr lang="en-US" altLang="zh-CN" sz="1400" dirty="0"/>
              <a:t> = getWindow().</a:t>
            </a:r>
            <a:r>
              <a:rPr lang="en-US" altLang="zh-CN" sz="1400" dirty="0" err="1"/>
              <a:t>getDecorView</a:t>
            </a:r>
            <a:r>
              <a:rPr lang="en-US" altLang="zh-CN" sz="1400" dirty="0"/>
              <a:t>().</a:t>
            </a:r>
            <a:r>
              <a:rPr lang="en-US" altLang="zh-CN" sz="1400" dirty="0" err="1"/>
              <a:t>getSystemUiVisibility</a:t>
            </a:r>
            <a:r>
              <a:rPr lang="en-US" altLang="zh-CN" sz="1400" dirty="0"/>
              <a:t>() </a:t>
            </a:r>
          </a:p>
          <a:p>
            <a:r>
              <a:rPr lang="en-US" altLang="zh-CN" sz="1400" dirty="0"/>
              <a:t>                               | View</a:t>
            </a:r>
            <a:r>
              <a:rPr lang="en-US" altLang="zh-CN" sz="1400" dirty="0" smtClean="0"/>
              <a:t>.</a:t>
            </a:r>
            <a:r>
              <a:rPr lang="en-US" altLang="zh-CN" sz="1400" i="1" dirty="0"/>
              <a:t> </a:t>
            </a:r>
            <a:r>
              <a:rPr lang="en-US" altLang="zh-CN" sz="1400" i="1" dirty="0" smtClean="0"/>
              <a:t>SYSTEM_UI_FLAG_FULLSCREEN</a:t>
            </a:r>
            <a:r>
              <a:rPr lang="en-US" altLang="zh-CN" sz="1400" dirty="0" smtClean="0"/>
              <a:t>;</a:t>
            </a:r>
            <a:endParaRPr lang="en-US" altLang="zh-CN" sz="1400" dirty="0"/>
          </a:p>
          <a:p>
            <a:r>
              <a:rPr lang="en-US" altLang="zh-CN" sz="1400" dirty="0"/>
              <a:t>getWindow().</a:t>
            </a:r>
            <a:r>
              <a:rPr lang="en-US" altLang="zh-CN" sz="1400" dirty="0" err="1"/>
              <a:t>getDecorView</a:t>
            </a:r>
            <a:r>
              <a:rPr lang="en-US" altLang="zh-CN" sz="1400" dirty="0"/>
              <a:t>().</a:t>
            </a:r>
            <a:r>
              <a:rPr lang="en-US" altLang="zh-CN" sz="1400" dirty="0" err="1"/>
              <a:t>setSystemUiVisibility</a:t>
            </a:r>
            <a:r>
              <a:rPr lang="en-US" altLang="zh-CN" sz="1400" dirty="0"/>
              <a:t>(</a:t>
            </a:r>
            <a:r>
              <a:rPr lang="en-US" altLang="zh-CN" sz="1400" dirty="0" err="1"/>
              <a:t>systemuiflag</a:t>
            </a:r>
            <a:r>
              <a:rPr lang="en-US" altLang="zh-CN" sz="1400" dirty="0" smtClean="0"/>
              <a:t>);</a:t>
            </a:r>
          </a:p>
          <a:p>
            <a:pPr>
              <a:lnSpc>
                <a:spcPct val="150000"/>
              </a:lnSpc>
            </a:pPr>
            <a:r>
              <a:rPr lang="zh-CN" altLang="en-US" sz="1600" dirty="0" smtClean="0"/>
              <a:t>      隐藏状态栏后下拉状态栏仍旧可以将状态栏拉出来，但是此时两者显示效果不同。</a:t>
            </a:r>
            <a:endParaRPr lang="en-US" altLang="zh-CN" sz="1600" dirty="0"/>
          </a:p>
        </p:txBody>
      </p:sp>
      <p:pic>
        <p:nvPicPr>
          <p:cNvPr id="2" name="图片 1"/>
          <p:cNvPicPr>
            <a:picLocks noChangeAspect="1"/>
          </p:cNvPicPr>
          <p:nvPr/>
        </p:nvPicPr>
        <p:blipFill>
          <a:blip r:embed="rId2"/>
          <a:stretch>
            <a:fillRect/>
          </a:stretch>
        </p:blipFill>
        <p:spPr>
          <a:xfrm>
            <a:off x="8328248" y="1052736"/>
            <a:ext cx="2288287" cy="4576573"/>
          </a:xfrm>
          <a:prstGeom prst="rect">
            <a:avLst/>
          </a:prstGeom>
        </p:spPr>
      </p:pic>
    </p:spTree>
    <p:extLst>
      <p:ext uri="{BB962C8B-B14F-4D97-AF65-F5344CB8AC3E}">
        <p14:creationId xmlns:p14="http://schemas.microsoft.com/office/powerpoint/2010/main" val="4119350120"/>
      </p:ext>
    </p:extLst>
  </p:cSld>
  <p:clrMapOvr>
    <a:masterClrMapping/>
  </p:clrMapOvr>
  <p:transition advClick="0" advTm="8000">
    <p:fade thruBlk="1"/>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0" y="1"/>
            <a:ext cx="10176933" cy="620688"/>
          </a:xfrm>
        </p:spPr>
        <p:txBody>
          <a:bodyPr/>
          <a:lstStyle/>
          <a:p>
            <a:pPr eaLnBrk="1" hangingPunct="1"/>
            <a:r>
              <a:rPr lang="zh-CN" altLang="en-US" dirty="0" smtClean="0"/>
              <a:t>隐藏导航栏</a:t>
            </a:r>
          </a:p>
        </p:txBody>
      </p:sp>
      <p:sp>
        <p:nvSpPr>
          <p:cNvPr id="3" name="文本框 2"/>
          <p:cNvSpPr txBox="1"/>
          <p:nvPr/>
        </p:nvSpPr>
        <p:spPr>
          <a:xfrm>
            <a:off x="191344" y="836712"/>
            <a:ext cx="11593288" cy="1200329"/>
          </a:xfrm>
          <a:prstGeom prst="rect">
            <a:avLst/>
          </a:prstGeom>
          <a:noFill/>
        </p:spPr>
        <p:txBody>
          <a:bodyPr wrap="square" rtlCol="0">
            <a:spAutoFit/>
          </a:bodyPr>
          <a:lstStyle/>
          <a:p>
            <a:pPr>
              <a:lnSpc>
                <a:spcPct val="150000"/>
              </a:lnSpc>
            </a:pPr>
            <a:r>
              <a:rPr lang="zh-CN" altLang="en-US" sz="1600" dirty="0" smtClean="0"/>
              <a:t>      通过</a:t>
            </a:r>
            <a:r>
              <a:rPr lang="zh-CN" altLang="en-US" sz="1600" dirty="0"/>
              <a:t>如下方法可以</a:t>
            </a:r>
            <a:r>
              <a:rPr lang="zh-CN" altLang="en-US" sz="1600" dirty="0" smtClean="0"/>
              <a:t>隐藏</a:t>
            </a:r>
            <a:r>
              <a:rPr lang="zh-CN" altLang="en-US" sz="1600" dirty="0"/>
              <a:t>导航</a:t>
            </a:r>
            <a:r>
              <a:rPr lang="zh-CN" altLang="en-US" sz="1600" dirty="0" smtClean="0"/>
              <a:t>栏</a:t>
            </a:r>
            <a:r>
              <a:rPr lang="zh-CN" altLang="en-US" sz="1600" dirty="0"/>
              <a:t>：</a:t>
            </a:r>
            <a:endParaRPr lang="en-US" altLang="zh-CN" sz="1600" dirty="0"/>
          </a:p>
          <a:p>
            <a:r>
              <a:rPr lang="en-US" altLang="zh-CN" sz="1600" dirty="0" err="1" smtClean="0"/>
              <a:t>int</a:t>
            </a:r>
            <a:r>
              <a:rPr lang="en-US" altLang="zh-CN" sz="1600" dirty="0" smtClean="0"/>
              <a:t> </a:t>
            </a:r>
            <a:r>
              <a:rPr lang="en-US" altLang="zh-CN" sz="1600" dirty="0" err="1"/>
              <a:t>systemuiflag</a:t>
            </a:r>
            <a:r>
              <a:rPr lang="en-US" altLang="zh-CN" sz="1600" dirty="0"/>
              <a:t> = getWindow().</a:t>
            </a:r>
            <a:r>
              <a:rPr lang="en-US" altLang="zh-CN" sz="1600" dirty="0" err="1"/>
              <a:t>getDecorView</a:t>
            </a:r>
            <a:r>
              <a:rPr lang="en-US" altLang="zh-CN" sz="1600" dirty="0"/>
              <a:t>().</a:t>
            </a:r>
            <a:r>
              <a:rPr lang="en-US" altLang="zh-CN" sz="1600" dirty="0" err="1"/>
              <a:t>getSystemUiVisibility</a:t>
            </a:r>
            <a:r>
              <a:rPr lang="en-US" altLang="zh-CN" sz="1600" dirty="0"/>
              <a:t>() </a:t>
            </a:r>
          </a:p>
          <a:p>
            <a:r>
              <a:rPr lang="en-US" altLang="zh-CN" sz="1600" dirty="0"/>
              <a:t>                               | View.</a:t>
            </a:r>
            <a:r>
              <a:rPr lang="en-US" altLang="zh-CN" sz="1600" i="1" dirty="0"/>
              <a:t> SYSTEM_UI_FLAG_HIDE_NAVIGATION</a:t>
            </a:r>
            <a:r>
              <a:rPr lang="en-US" altLang="zh-CN" sz="1600" dirty="0" smtClean="0"/>
              <a:t>;</a:t>
            </a:r>
            <a:endParaRPr lang="en-US" altLang="zh-CN" sz="1600" dirty="0"/>
          </a:p>
          <a:p>
            <a:r>
              <a:rPr lang="en-US" altLang="zh-CN" sz="1600" dirty="0"/>
              <a:t>getWindow().</a:t>
            </a:r>
            <a:r>
              <a:rPr lang="en-US" altLang="zh-CN" sz="1600" dirty="0" err="1"/>
              <a:t>getDecorView</a:t>
            </a:r>
            <a:r>
              <a:rPr lang="en-US" altLang="zh-CN" sz="1600" dirty="0"/>
              <a:t>().</a:t>
            </a:r>
            <a:r>
              <a:rPr lang="en-US" altLang="zh-CN" sz="1600" dirty="0" err="1"/>
              <a:t>setSystemUiVisibility</a:t>
            </a:r>
            <a:r>
              <a:rPr lang="en-US" altLang="zh-CN" sz="1600" dirty="0"/>
              <a:t>(</a:t>
            </a:r>
            <a:r>
              <a:rPr lang="en-US" altLang="zh-CN" sz="1600" dirty="0" err="1"/>
              <a:t>systemuiflag</a:t>
            </a:r>
            <a:r>
              <a:rPr lang="en-US" altLang="zh-CN" sz="1600" dirty="0" smtClean="0"/>
              <a:t>);</a:t>
            </a:r>
            <a:endParaRPr lang="en-US" altLang="zh-CN" sz="1600" dirty="0"/>
          </a:p>
        </p:txBody>
      </p:sp>
      <p:pic>
        <p:nvPicPr>
          <p:cNvPr id="2" name="图片 1"/>
          <p:cNvPicPr>
            <a:picLocks noChangeAspect="1"/>
          </p:cNvPicPr>
          <p:nvPr/>
        </p:nvPicPr>
        <p:blipFill>
          <a:blip r:embed="rId2"/>
          <a:stretch>
            <a:fillRect/>
          </a:stretch>
        </p:blipFill>
        <p:spPr>
          <a:xfrm>
            <a:off x="8544272" y="1196752"/>
            <a:ext cx="2218556" cy="4437112"/>
          </a:xfrm>
          <a:prstGeom prst="rect">
            <a:avLst/>
          </a:prstGeom>
        </p:spPr>
      </p:pic>
    </p:spTree>
    <p:extLst>
      <p:ext uri="{BB962C8B-B14F-4D97-AF65-F5344CB8AC3E}">
        <p14:creationId xmlns:p14="http://schemas.microsoft.com/office/powerpoint/2010/main" val="3906017046"/>
      </p:ext>
    </p:extLst>
  </p:cSld>
  <p:clrMapOvr>
    <a:masterClrMapping/>
  </p:clrMapOvr>
  <p:transition advClick="0" advTm="8000">
    <p:fade thruBlk="1"/>
  </p:transition>
  <p:timing>
    <p:tnLst>
      <p:par>
        <p:cTn id="1" dur="indefinite" restart="never" nodeType="tmRoot"/>
      </p:par>
    </p:tnLst>
  </p:timing>
</p:sld>
</file>

<file path=ppt/theme/theme1.xml><?xml version="1.0" encoding="utf-8"?>
<a:theme xmlns:a="http://schemas.openxmlformats.org/drawingml/2006/main" name="Blank">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10.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4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5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6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7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8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9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10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emplate>blank</Template>
  <TotalTime>4469</TotalTime>
  <Words>1505</Words>
  <Application>Microsoft Office PowerPoint</Application>
  <PresentationFormat>宽屏</PresentationFormat>
  <Paragraphs>183</Paragraphs>
  <Slides>16</Slides>
  <Notes>0</Notes>
  <HiddenSlides>0</HiddenSlides>
  <MMClips>0</MMClips>
  <ScaleCrop>false</ScaleCrop>
  <HeadingPairs>
    <vt:vector size="8" baseType="variant">
      <vt:variant>
        <vt:lpstr>已用的字体</vt:lpstr>
      </vt:variant>
      <vt:variant>
        <vt:i4>12</vt:i4>
      </vt:variant>
      <vt:variant>
        <vt:lpstr>主题</vt:lpstr>
      </vt:variant>
      <vt:variant>
        <vt:i4>9</vt:i4>
      </vt:variant>
      <vt:variant>
        <vt:lpstr>嵌入 OLE 服务器</vt:lpstr>
      </vt:variant>
      <vt:variant>
        <vt:i4>1</vt:i4>
      </vt:variant>
      <vt:variant>
        <vt:lpstr>幻灯片标题</vt:lpstr>
      </vt:variant>
      <vt:variant>
        <vt:i4>16</vt:i4>
      </vt:variant>
    </vt:vector>
  </HeadingPairs>
  <TitlesOfParts>
    <vt:vector size="38" baseType="lpstr">
      <vt:lpstr>FrutigerNext LT Medium</vt:lpstr>
      <vt:lpstr>MS PGothic</vt:lpstr>
      <vt:lpstr>MS PGothic</vt:lpstr>
      <vt:lpstr>黑体</vt:lpstr>
      <vt:lpstr>华文细黑</vt:lpstr>
      <vt:lpstr>宋体</vt:lpstr>
      <vt:lpstr>微软雅黑</vt:lpstr>
      <vt:lpstr>Arial</vt:lpstr>
      <vt:lpstr>Calibri</vt:lpstr>
      <vt:lpstr>FrutigerNext LT Bold</vt:lpstr>
      <vt:lpstr>FrutigerNext LT Regular</vt:lpstr>
      <vt:lpstr>Wingdings</vt:lpstr>
      <vt:lpstr>Blank</vt:lpstr>
      <vt:lpstr>1_主题1</vt:lpstr>
      <vt:lpstr>4_主题1</vt:lpstr>
      <vt:lpstr>5_主题1</vt:lpstr>
      <vt:lpstr>6_主题1</vt:lpstr>
      <vt:lpstr>7_主题1</vt:lpstr>
      <vt:lpstr>8_主题1</vt:lpstr>
      <vt:lpstr>9_主题1</vt:lpstr>
      <vt:lpstr>10_主题1</vt:lpstr>
      <vt:lpstr>包装程序外壳对象</vt:lpstr>
      <vt:lpstr>状态栏、导航栏显示效果</vt:lpstr>
      <vt:lpstr>应用显示区间</vt:lpstr>
      <vt:lpstr>沉浸式</vt:lpstr>
      <vt:lpstr>自定义状态栏、导航栏颜色</vt:lpstr>
      <vt:lpstr>状态栏、导航栏透明</vt:lpstr>
      <vt:lpstr>布局适配状态栏</vt:lpstr>
      <vt:lpstr>修改状态栏、导航栏图标颜色</vt:lpstr>
      <vt:lpstr>隐藏状态栏</vt:lpstr>
      <vt:lpstr>隐藏导航栏</vt:lpstr>
      <vt:lpstr>隐藏状态栏、导航栏</vt:lpstr>
      <vt:lpstr>Google支持状态栏、导航栏设置</vt:lpstr>
      <vt:lpstr>EMUI风格效果</vt:lpstr>
      <vt:lpstr>EMUI风格效果</vt:lpstr>
      <vt:lpstr>排查方法</vt:lpstr>
      <vt:lpstr>新旧版本兼容</vt:lpstr>
      <vt:lpstr>PowerPoint 演示文稿</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Yihui</dc:creator>
  <cp:lastModifiedBy>Yihui</cp:lastModifiedBy>
  <cp:revision>64</cp:revision>
  <dcterms:created xsi:type="dcterms:W3CDTF">2011-12-01T07:18:24Z</dcterms:created>
  <dcterms:modified xsi:type="dcterms:W3CDTF">2018-11-15T07:29:21Z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s_pID_725343">
    <vt:lpwstr>(4)+mRI5gXQHovmfVtvGi8YEj8MNucGyGqF6+S9e0Cq/oHdRt7j1cQpCgfR2wT34wXo3ifSLdp2_x000d_
yKWO99KTItGSQ+TlzeBGJwsp349jT3IYFg4uIIAGN1Sr6+zVCJQ83zqXieIpRC0ddyp00XIe_x000d_
AGQKlhgmFM3HQOYoMc7WxtsaVOvJxMXiHg0qf/nNhokoPB4Wp9r/kNZ90e1txeJqHcJWACTu_x000d_
VqQv5ACQ2nD4EZ87NP</vt:lpwstr>
  </property>
  <property fmtid="{D5CDD505-2E9C-101B-9397-08002B2CF9AE}" pid="3" name="_ms_pID_7253431">
    <vt:lpwstr>px3Ik0ZLGzfQzcCJsqyA3kvMOARvCMBL8Dhd75pjtmUV1aC6+8Ocxe_x000d_
bTa5I8Vdm6Kj28DsD6+YWqoh2lvpINNVtub7jghbMZ2e2pMxL4FAIVSA3xq1LicoEfUbh+E3_x000d_
+mvpI/wSYvDz2t8u1JHubKvNV7JNQUiW7iXzGhZb8OEDRGzgpz/C2sKYFd3zk/zuyM8TKKtY_x000d_
I+kyilpsAB3ZpR2buezpdf7vRdHbktFqV01V</vt:lpwstr>
  </property>
  <property fmtid="{D5CDD505-2E9C-101B-9397-08002B2CF9AE}" pid="4" name="_ms_pID_7253432">
    <vt:lpwstr>bPscNl73h+KBMIOAsGC5BjFPwGo4c9Erl1dl_x000d_
vs9OFVH4nUw6/t2aDq73yszRyL3FPUhqCxmmmuwVQHBnVOI56+ChAskHL52OZcAKavGhiXII_x000d_
aFSH+fQOLCuyhbAuBRYHGK3Tn2LIm/L/CRUstyABzM1b5HQdNsEncFPMhWribToTFsuj6hAo_x000d_
mvmyMQyM4tgghZnUKjGMVJQFQC0Bt2gS/+gcFl+EcP/wCA/uiZjETW</vt:lpwstr>
  </property>
  <property fmtid="{D5CDD505-2E9C-101B-9397-08002B2CF9AE}" pid="5" name="_ms_pID_7253433">
    <vt:lpwstr>9m</vt:lpwstr>
  </property>
  <property fmtid="{D5CDD505-2E9C-101B-9397-08002B2CF9AE}" pid="6" name="_2015_ms_pID_725343">
    <vt:lpwstr>(3)naGAXEFbDJrwGuVmv3hWVZb7YgwnGmhyHSPQRY69OoH3Dul9BQxKJGhOe7wM8ysbJR9kRMrr
1n7Ot4FDf6Sz/KN77pzAynblUUUUURMt9A2q9/8mZi7JgIPmErSTEpA0NA/66rrYg/T7sO9G
YbkqSo5AnWgyGEKuS7mqRHdx/4eh9UUMvNJiU0LvPKlxmTkxcH5BBDoaM+JS8IyjjRd1pkdo
A0MLOXmsSTDcWiz7vp</vt:lpwstr>
  </property>
  <property fmtid="{D5CDD505-2E9C-101B-9397-08002B2CF9AE}" pid="7" name="_2015_ms_pID_7253431">
    <vt:lpwstr>X1rZTNO/N8+iUeLAek1rlTvr5cW5U8cqpGcoxbz6f6+Ka73AxX6ezp
H6KrZvOCOf+XgBspRumt3sGeW8Js6W7/pE2wqLvlNIqKDyrlge+L59XB0efPW8ebO48hBZSW
w8mP9j/L0dZLjRl0nFvPN8d/5ogJR41mzY0zj+Y7WN2W+sLKRoRR7yvc4kX/Xfwpntpn8XW5
JVifQ/QsESGYqNyL7QEbOjPhSk4cQO54MOAR</vt:lpwstr>
  </property>
  <property fmtid="{D5CDD505-2E9C-101B-9397-08002B2CF9AE}" pid="8" name="_2015_ms_pID_7253432">
    <vt:lpwstr>cg==</vt:lpwstr>
  </property>
  <property fmtid="{D5CDD505-2E9C-101B-9397-08002B2CF9AE}" pid="9" name="_readonly">
    <vt:lpwstr/>
  </property>
  <property fmtid="{D5CDD505-2E9C-101B-9397-08002B2CF9AE}" pid="10" name="_change">
    <vt:lpwstr/>
  </property>
  <property fmtid="{D5CDD505-2E9C-101B-9397-08002B2CF9AE}" pid="11" name="_full-control">
    <vt:lpwstr/>
  </property>
  <property fmtid="{D5CDD505-2E9C-101B-9397-08002B2CF9AE}" pid="12" name="sflag">
    <vt:lpwstr>1541646557</vt:lpwstr>
  </property>
</Properties>
</file>